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596" r:id="rId2"/>
    <p:sldId id="597" r:id="rId3"/>
    <p:sldId id="598" r:id="rId4"/>
    <p:sldId id="575" r:id="rId5"/>
    <p:sldId id="583" r:id="rId6"/>
    <p:sldId id="576" r:id="rId7"/>
    <p:sldId id="585" r:id="rId8"/>
    <p:sldId id="586" r:id="rId9"/>
    <p:sldId id="578" r:id="rId10"/>
    <p:sldId id="599" r:id="rId11"/>
    <p:sldId id="577" r:id="rId12"/>
    <p:sldId id="579" r:id="rId1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F1BC360-030B-4FEB-8742-86B792570374}"/>
              </a:ext>
            </a:extLst>
          </p:cNvPr>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r>
              <a:rPr lang="en-US" sz="1000">
                <a:latin typeface="Arial" panose="020B0604020202020204" pitchFamily="34" charset="0"/>
                <a:cs typeface="Arial" panose="020B0604020202020204" pitchFamily="34" charset="0"/>
              </a:rPr>
              <a:t>Class – The Life Of Christ (269)</a:t>
            </a:r>
          </a:p>
        </p:txBody>
      </p:sp>
      <p:sp>
        <p:nvSpPr>
          <p:cNvPr id="3" name="Date Placeholder 2">
            <a:extLst>
              <a:ext uri="{FF2B5EF4-FFF2-40B4-BE49-F238E27FC236}">
                <a16:creationId xmlns:a16="http://schemas.microsoft.com/office/drawing/2014/main" id="{4AA513B7-5225-47B8-BA6F-BD5985D0D195}"/>
              </a:ext>
            </a:extLst>
          </p:cNvPr>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r>
              <a:rPr lang="en-US" sz="1000">
                <a:latin typeface="Arial" panose="020B0604020202020204" pitchFamily="34" charset="0"/>
                <a:cs typeface="Arial" panose="020B0604020202020204" pitchFamily="34" charset="0"/>
              </a:rPr>
              <a:t>7/28/2021 pm</a:t>
            </a:r>
          </a:p>
        </p:txBody>
      </p:sp>
      <p:sp>
        <p:nvSpPr>
          <p:cNvPr id="4" name="Footer Placeholder 3">
            <a:extLst>
              <a:ext uri="{FF2B5EF4-FFF2-40B4-BE49-F238E27FC236}">
                <a16:creationId xmlns:a16="http://schemas.microsoft.com/office/drawing/2014/main" id="{8FEEBADA-E1CC-4774-AB6D-9F2686C64A86}"/>
              </a:ext>
            </a:extLst>
          </p:cNvPr>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7699BD1D-A097-4DB0-9FAE-21ADD64DB907}"/>
              </a:ext>
            </a:extLst>
          </p:cNvPr>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65822384-D160-4D7A-AA6C-8659FDE08414}" type="slidenum">
              <a:rPr lang="en-US" sz="1000" smtClean="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324710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a:t>Class – The Life Of Christ (269)</a:t>
            </a:r>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7/28/2021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EA63FB1E-5B02-4BF9-863A-9107A79AA53A}" type="slidenum">
              <a:rPr lang="en-US" smtClean="0"/>
              <a:t>‹#›</a:t>
            </a:fld>
            <a:endParaRPr lang="en-US"/>
          </a:p>
        </p:txBody>
      </p:sp>
    </p:spTree>
    <p:extLst>
      <p:ext uri="{BB962C8B-B14F-4D97-AF65-F5344CB8AC3E}">
        <p14:creationId xmlns:p14="http://schemas.microsoft.com/office/powerpoint/2010/main" val="1138666515"/>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33538" y="1260475"/>
            <a:ext cx="4535487" cy="340201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510903">
              <a:defRPr/>
            </a:pPr>
            <a:fld id="{9E395396-3E20-41E1-96D8-CC01158FFDB2}" type="slidenum">
              <a:rPr lang="en-US" sz="1400">
                <a:solidFill>
                  <a:prstClr val="black"/>
                </a:solidFill>
                <a:latin typeface="Calibri" panose="020F0502020204030204"/>
              </a:rPr>
              <a:pPr defTabSz="510903">
                <a:defRPr/>
              </a:pPr>
              <a:t>1</a:t>
            </a:fld>
            <a:endParaRPr lang="en-US" sz="140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FC002D74-F575-4787-826D-12E395BCCA2C}"/>
              </a:ext>
            </a:extLst>
          </p:cNvPr>
          <p:cNvSpPr>
            <a:spLocks noGrp="1"/>
          </p:cNvSpPr>
          <p:nvPr>
            <p:ph type="dt" idx="1"/>
          </p:nvPr>
        </p:nvSpPr>
        <p:spPr/>
        <p:txBody>
          <a:bodyPr/>
          <a:lstStyle/>
          <a:p>
            <a:pPr defTabSz="966612">
              <a:defRPr/>
            </a:pPr>
            <a:r>
              <a:rPr lang="en-US" sz="1400">
                <a:solidFill>
                  <a:prstClr val="black"/>
                </a:solidFill>
                <a:latin typeface="Calibri" panose="020F0502020204030204"/>
              </a:rPr>
              <a:t>7/28/2021 pm</a:t>
            </a:r>
          </a:p>
        </p:txBody>
      </p:sp>
      <p:sp>
        <p:nvSpPr>
          <p:cNvPr id="6" name="Footer Placeholder 5">
            <a:extLst>
              <a:ext uri="{FF2B5EF4-FFF2-40B4-BE49-F238E27FC236}">
                <a16:creationId xmlns:a16="http://schemas.microsoft.com/office/drawing/2014/main" id="{B8A2E77D-0BF8-41E0-B1F3-195D4A5C5F82}"/>
              </a:ext>
            </a:extLst>
          </p:cNvPr>
          <p:cNvSpPr>
            <a:spLocks noGrp="1"/>
          </p:cNvSpPr>
          <p:nvPr>
            <p:ph type="ftr" sz="quarter" idx="4"/>
          </p:nvPr>
        </p:nvSpPr>
        <p:spPr/>
        <p:txBody>
          <a:bodyPr/>
          <a:lstStyle/>
          <a:p>
            <a:pPr defTabSz="966612">
              <a:defRPr/>
            </a:pPr>
            <a:r>
              <a:rPr lang="en-US" sz="1400">
                <a:solidFill>
                  <a:prstClr val="black"/>
                </a:solidFill>
                <a:latin typeface="Calibri" panose="020F0502020204030204"/>
              </a:rPr>
              <a:t>Micky Galloway</a:t>
            </a:r>
          </a:p>
        </p:txBody>
      </p:sp>
      <p:sp>
        <p:nvSpPr>
          <p:cNvPr id="7" name="Header Placeholder 6">
            <a:extLst>
              <a:ext uri="{FF2B5EF4-FFF2-40B4-BE49-F238E27FC236}">
                <a16:creationId xmlns:a16="http://schemas.microsoft.com/office/drawing/2014/main" id="{15484E00-5AA4-4F87-AE65-03B052211439}"/>
              </a:ext>
            </a:extLst>
          </p:cNvPr>
          <p:cNvSpPr>
            <a:spLocks noGrp="1"/>
          </p:cNvSpPr>
          <p:nvPr>
            <p:ph type="hdr" sz="quarter"/>
          </p:nvPr>
        </p:nvSpPr>
        <p:spPr/>
        <p:txBody>
          <a:bodyPr/>
          <a:lstStyle/>
          <a:p>
            <a:pPr defTabSz="966612">
              <a:defRPr/>
            </a:pPr>
            <a:r>
              <a:rPr lang="en-US" sz="1400">
                <a:solidFill>
                  <a:prstClr val="black"/>
                </a:solidFill>
                <a:latin typeface="Calibri" panose="020F0502020204030204"/>
              </a:rPr>
              <a:t>Class – The Life Of Christ (269)</a:t>
            </a:r>
          </a:p>
        </p:txBody>
      </p:sp>
    </p:spTree>
    <p:extLst>
      <p:ext uri="{BB962C8B-B14F-4D97-AF65-F5344CB8AC3E}">
        <p14:creationId xmlns:p14="http://schemas.microsoft.com/office/powerpoint/2010/main" val="1059535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36346" y="1397992"/>
            <a:ext cx="6270922" cy="3007447"/>
          </a:xfrm>
        </p:spPr>
        <p:txBody>
          <a:bodyPr anchor="ctr" anchorCtr="0">
            <a:noAutofit/>
          </a:bodyPr>
          <a:lstStyle>
            <a:lvl1pPr algn="ctr">
              <a:defRPr sz="495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2009937" y="4475038"/>
            <a:ext cx="5123755" cy="1086237"/>
          </a:xfrm>
        </p:spPr>
        <p:txBody>
          <a:bodyPr>
            <a:normAutofit/>
          </a:bodyPr>
          <a:lstStyle>
            <a:lvl1pPr marL="0" indent="0" algn="ctr">
              <a:lnSpc>
                <a:spcPct val="112000"/>
              </a:lnSpc>
              <a:spcBef>
                <a:spcPts val="0"/>
              </a:spcBef>
              <a:spcAft>
                <a:spcPts val="0"/>
              </a:spcAft>
              <a:buNone/>
              <a:defRPr sz="1725"/>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3B77EF04-6424-4B70-94D1-FC932CBBDD9B}" type="datetimeFigureOut">
              <a:rPr lang="en-US" noProof="0" smtClean="0"/>
              <a:t>7/30/2021</a:t>
            </a:fld>
            <a:endParaRPr lang="en-US" noProof="0" dirty="0"/>
          </a:p>
        </p:txBody>
      </p:sp>
      <p:sp>
        <p:nvSpPr>
          <p:cNvPr id="5" name="Footer Placeholder 4"/>
          <p:cNvSpPr>
            <a:spLocks noGrp="1"/>
          </p:cNvSpPr>
          <p:nvPr>
            <p:ph type="ftr" sz="quarter" idx="11"/>
          </p:nvPr>
        </p:nvSpPr>
        <p:spPr>
          <a:xfrm>
            <a:off x="1938048" y="6453386"/>
            <a:ext cx="5267533" cy="404614"/>
          </a:xfrm>
        </p:spPr>
        <p:txBody>
          <a:bodyPr/>
          <a:lstStyle>
            <a:lvl1pPr algn="ctr">
              <a:defRPr baseline="0">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B38049E5-7B53-4E85-8972-7D6C4BCE5BB9}" type="slidenum">
              <a:rPr lang="en-US" noProof="0" smtClean="0"/>
              <a:t>‹#›</a:t>
            </a:fld>
            <a:endParaRPr lang="en-US" noProof="0" dirty="0"/>
          </a:p>
        </p:txBody>
      </p:sp>
      <p:sp>
        <p:nvSpPr>
          <p:cNvPr id="13" name="L-Shape 12">
            <a:extLst>
              <a:ext uri="{FF2B5EF4-FFF2-40B4-BE49-F238E27FC236}">
                <a16:creationId xmlns:a16="http://schemas.microsoft.com/office/drawing/2014/main" id="{79965FD7-DA9A-4AFB-B8C8-34AC1FEE9F72}"/>
              </a:ext>
            </a:extLst>
          </p:cNvPr>
          <p:cNvSpPr/>
          <p:nvPr userDrawn="1"/>
        </p:nvSpPr>
        <p:spPr>
          <a:xfrm flipV="1">
            <a:off x="665756" y="726898"/>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5" name="L-Shape 14">
            <a:extLst>
              <a:ext uri="{FF2B5EF4-FFF2-40B4-BE49-F238E27FC236}">
                <a16:creationId xmlns:a16="http://schemas.microsoft.com/office/drawing/2014/main" id="{92465177-72B9-4DCF-8F98-0C79F3EE32EC}"/>
              </a:ext>
            </a:extLst>
          </p:cNvPr>
          <p:cNvSpPr/>
          <p:nvPr userDrawn="1"/>
        </p:nvSpPr>
        <p:spPr>
          <a:xfrm rot="10800000" flipV="1">
            <a:off x="6399245" y="1820276"/>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5" y="609667"/>
            <a:ext cx="2364232" cy="4408489"/>
          </a:xfrm>
          <a:prstGeom prst="corner">
            <a:avLst>
              <a:gd name="adj1" fmla="val 6149"/>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40" y="1685657"/>
            <a:ext cx="2364232" cy="4408489"/>
          </a:xfrm>
          <a:prstGeom prst="corner">
            <a:avLst>
              <a:gd name="adj1" fmla="val 6773"/>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327978947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1485900"/>
          </a:xfrm>
        </p:spPr>
        <p:txBody>
          <a:bodyPr>
            <a:normAutofit/>
          </a:bodyPr>
          <a:lstStyle>
            <a:lvl1pPr>
              <a:defRPr sz="3600">
                <a:solidFill>
                  <a:schemeClr val="tx2"/>
                </a:solidFill>
              </a:defRPr>
            </a:lvl1pPr>
          </a:lstStyle>
          <a:p>
            <a:r>
              <a:rPr lang="en-US" noProof="0"/>
              <a:t>Click To Edit Master Title Style</a:t>
            </a:r>
          </a:p>
        </p:txBody>
      </p:sp>
      <p:sp>
        <p:nvSpPr>
          <p:cNvPr id="3" name="Text Placeholder 2"/>
          <p:cNvSpPr>
            <a:spLocks noGrp="1"/>
          </p:cNvSpPr>
          <p:nvPr>
            <p:ph type="body" idx="1"/>
          </p:nvPr>
        </p:nvSpPr>
        <p:spPr>
          <a:xfrm>
            <a:off x="1028700"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4" name="Content Placeholder 3"/>
          <p:cNvSpPr>
            <a:spLocks noGrp="1"/>
          </p:cNvSpPr>
          <p:nvPr>
            <p:ph sz="half" idx="2"/>
          </p:nvPr>
        </p:nvSpPr>
        <p:spPr>
          <a:xfrm>
            <a:off x="1028700" y="3305222"/>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4893761"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6" name="Content Placeholder 5"/>
          <p:cNvSpPr>
            <a:spLocks noGrp="1"/>
          </p:cNvSpPr>
          <p:nvPr>
            <p:ph sz="quarter" idx="4"/>
          </p:nvPr>
        </p:nvSpPr>
        <p:spPr>
          <a:xfrm>
            <a:off x="4893761" y="3305222"/>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3B77EF04-6424-4B70-94D1-FC932CBBDD9B}" type="datetimeFigureOut">
              <a:rPr lang="en-US" noProof="0" smtClean="0"/>
              <a:t>7/30/2021</a:t>
            </a:fld>
            <a:endParaRPr lang="en-US" noProof="0" dirty="0"/>
          </a:p>
        </p:txBody>
      </p:sp>
      <p:sp>
        <p:nvSpPr>
          <p:cNvPr id="8" name="Footer Placeholder 7"/>
          <p:cNvSpPr>
            <a:spLocks noGrp="1"/>
          </p:cNvSpPr>
          <p:nvPr>
            <p:ph type="ftr" sz="quarter" idx="11"/>
          </p:nvPr>
        </p:nvSpPr>
        <p:spPr/>
        <p:txBody>
          <a:bodyPr/>
          <a:lstStyle/>
          <a:p>
            <a:r>
              <a:rPr lang="en-US" noProof="0" dirty="0"/>
              <a:t>Add a footer </a:t>
            </a:r>
          </a:p>
        </p:txBody>
      </p:sp>
      <p:sp>
        <p:nvSpPr>
          <p:cNvPr id="9" name="Slide Number Placeholder 8"/>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11" name="L-Shape 10">
            <a:extLst>
              <a:ext uri="{FF2B5EF4-FFF2-40B4-BE49-F238E27FC236}">
                <a16:creationId xmlns:a16="http://schemas.microsoft.com/office/drawing/2014/main" id="{91236E78-C797-4C31-BA0C-DB193BAF6D2D}"/>
              </a:ext>
            </a:extLst>
          </p:cNvPr>
          <p:cNvSpPr/>
          <p:nvPr userDrawn="1"/>
        </p:nvSpPr>
        <p:spPr>
          <a:xfrm rot="10800000" flipV="1">
            <a:off x="6293741" y="1873025"/>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0" name="L-Shape 9">
            <a:extLst>
              <a:ext uri="{FF2B5EF4-FFF2-40B4-BE49-F238E27FC236}">
                <a16:creationId xmlns:a16="http://schemas.microsoft.com/office/drawing/2014/main" id="{BFA658F0-F295-40A9-8BA8-1F6CBDFBBE09}"/>
              </a:ext>
            </a:extLst>
          </p:cNvPr>
          <p:cNvSpPr/>
          <p:nvPr userDrawn="1"/>
        </p:nvSpPr>
        <p:spPr>
          <a:xfrm flipH="1">
            <a:off x="6114726" y="1752329"/>
            <a:ext cx="2364232" cy="4408489"/>
          </a:xfrm>
          <a:prstGeom prst="corner">
            <a:avLst>
              <a:gd name="adj1" fmla="val 7085"/>
              <a:gd name="adj2" fmla="val 7750"/>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433431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7/30/2021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26793045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7/30/2021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7" name="Text Placeholder 6">
            <a:extLst>
              <a:ext uri="{FF2B5EF4-FFF2-40B4-BE49-F238E27FC236}">
                <a16:creationId xmlns:a16="http://schemas.microsoft.com/office/drawing/2014/main" id="{CAFD1631-6749-4027-9415-B72D163BBD58}"/>
              </a:ext>
            </a:extLst>
          </p:cNvPr>
          <p:cNvSpPr>
            <a:spLocks noGrp="1"/>
          </p:cNvSpPr>
          <p:nvPr>
            <p:ph type="body" sz="quarter" idx="13"/>
          </p:nvPr>
        </p:nvSpPr>
        <p:spPr>
          <a:xfrm>
            <a:off x="1170355" y="2297695"/>
            <a:ext cx="6803294" cy="2767600"/>
          </a:xfrm>
        </p:spPr>
        <p:txBody>
          <a:bodyPr anchor="ctr"/>
          <a:lstStyle>
            <a:lvl1pPr marL="0" indent="0" algn="ctr">
              <a:buNone/>
              <a:defRPr sz="4500"/>
            </a:lvl1pPr>
          </a:lstStyle>
          <a:p>
            <a:pPr lvl="0"/>
            <a:r>
              <a:rPr lang="en-US" noProof="0"/>
              <a:t>Click to edit Master text styles</a:t>
            </a:r>
          </a:p>
        </p:txBody>
      </p:sp>
    </p:spTree>
    <p:extLst>
      <p:ext uri="{BB962C8B-B14F-4D97-AF65-F5344CB8AC3E}">
        <p14:creationId xmlns:p14="http://schemas.microsoft.com/office/powerpoint/2010/main" val="23291387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7EF04-6424-4B70-94D1-FC932CBBDD9B}" type="datetimeFigureOut">
              <a:rPr lang="en-US" noProof="0" smtClean="0"/>
              <a:t>7/30/2021</a:t>
            </a:fld>
            <a:endParaRPr lang="en-US" noProof="0" dirty="0"/>
          </a:p>
        </p:txBody>
      </p:sp>
      <p:sp>
        <p:nvSpPr>
          <p:cNvPr id="3" name="Footer Placeholder 2"/>
          <p:cNvSpPr>
            <a:spLocks noGrp="1"/>
          </p:cNvSpPr>
          <p:nvPr>
            <p:ph type="ftr" sz="quarter" idx="11"/>
          </p:nvPr>
        </p:nvSpPr>
        <p:spPr/>
        <p:txBody>
          <a:bodyPr/>
          <a:lstStyle/>
          <a:p>
            <a:r>
              <a:rPr lang="en-US" noProof="0" dirty="0"/>
              <a:t>Add a footer </a:t>
            </a:r>
          </a:p>
        </p:txBody>
      </p:sp>
      <p:sp>
        <p:nvSpPr>
          <p:cNvPr id="4" name="Slide Number Placeholder 3"/>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374412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Second Option">
    <p:bg bwMode="grayWhite">
      <p:bgPr>
        <a:gradFill flip="none" rotWithShape="1">
          <a:gsLst>
            <a:gs pos="0">
              <a:schemeClr val="tx2">
                <a:lumMod val="50000"/>
              </a:schemeClr>
            </a:gs>
            <a:gs pos="34000">
              <a:schemeClr val="tx2"/>
            </a:gs>
            <a:gs pos="66000">
              <a:schemeClr val="tx2">
                <a:lumMod val="75000"/>
              </a:schemeClr>
            </a:gs>
            <a:gs pos="97000">
              <a:schemeClr val="tx2">
                <a:lumMod val="50000"/>
              </a:schemeClr>
            </a:gs>
          </a:gsLst>
          <a:lin ang="2700000" scaled="1"/>
          <a:tileRect/>
        </a:gradFill>
        <a:effectLst/>
      </p:bgPr>
    </p:bg>
    <p:spTree>
      <p:nvGrpSpPr>
        <p:cNvPr id="1" name=""/>
        <p:cNvGrpSpPr/>
        <p:nvPr/>
      </p:nvGrpSpPr>
      <p:grpSpPr>
        <a:xfrm>
          <a:off x="0" y="0"/>
          <a:ext cx="0" cy="0"/>
          <a:chOff x="0" y="0"/>
          <a:chExt cx="0" cy="0"/>
        </a:xfrm>
      </p:grpSpPr>
      <p:sp>
        <p:nvSpPr>
          <p:cNvPr id="10" name="L-Shape 9">
            <a:extLst>
              <a:ext uri="{FF2B5EF4-FFF2-40B4-BE49-F238E27FC236}">
                <a16:creationId xmlns:a16="http://schemas.microsoft.com/office/drawing/2014/main" id="{13412040-642F-40C5-8AB5-C0E8D41B481B}"/>
              </a:ext>
            </a:extLst>
          </p:cNvPr>
          <p:cNvSpPr/>
          <p:nvPr userDrawn="1"/>
        </p:nvSpPr>
        <p:spPr>
          <a:xfrm flipV="1">
            <a:off x="652568" y="709300"/>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9" name="Rectangle 8" title="Side bar">
            <a:extLst>
              <a:ext uri="{FF2B5EF4-FFF2-40B4-BE49-F238E27FC236}">
                <a16:creationId xmlns:a16="http://schemas.microsoft.com/office/drawing/2014/main" id="{BADD331D-DA8D-4D47-A2BB-F4875FDB16A4}"/>
              </a:ext>
            </a:extLst>
          </p:cNvPr>
          <p:cNvSpPr/>
          <p:nvPr userDrawn="1"/>
        </p:nvSpPr>
        <p:spPr>
          <a:xfrm rot="5400000">
            <a:off x="4267182" y="1981175"/>
            <a:ext cx="609651" cy="914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48485" y="1151811"/>
            <a:ext cx="7128364" cy="3007447"/>
          </a:xfrm>
        </p:spPr>
        <p:txBody>
          <a:bodyPr anchor="ctr" anchorCtr="0">
            <a:noAutofit/>
          </a:bodyPr>
          <a:lstStyle>
            <a:lvl1pPr algn="ctr">
              <a:defRPr sz="4950" cap="none" baseline="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1048485" y="4897068"/>
            <a:ext cx="7128364" cy="1086237"/>
          </a:xfrm>
        </p:spPr>
        <p:txBody>
          <a:bodyPr>
            <a:normAutofit/>
          </a:bodyPr>
          <a:lstStyle>
            <a:lvl1pPr marL="0" indent="0" algn="ctr">
              <a:lnSpc>
                <a:spcPct val="112000"/>
              </a:lnSpc>
              <a:spcBef>
                <a:spcPts val="0"/>
              </a:spcBef>
              <a:spcAft>
                <a:spcPts val="0"/>
              </a:spcAft>
              <a:buNone/>
              <a:defRPr sz="1725">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bg1"/>
                </a:solidFill>
              </a:defRPr>
            </a:lvl1pPr>
          </a:lstStyle>
          <a:p>
            <a:fld id="{3B77EF04-6424-4B70-94D1-FC932CBBDD9B}" type="datetimeFigureOut">
              <a:rPr lang="en-US" noProof="0" smtClean="0"/>
              <a:pPr/>
              <a:t>7/30/2021</a:t>
            </a:fld>
            <a:endParaRPr lang="en-US" noProof="0" dirty="0"/>
          </a:p>
        </p:txBody>
      </p:sp>
      <p:sp>
        <p:nvSpPr>
          <p:cNvPr id="5" name="Footer Placeholder 4"/>
          <p:cNvSpPr>
            <a:spLocks noGrp="1"/>
          </p:cNvSpPr>
          <p:nvPr>
            <p:ph type="ftr" sz="quarter" idx="11"/>
          </p:nvPr>
        </p:nvSpPr>
        <p:spPr>
          <a:xfrm>
            <a:off x="1938048" y="6453386"/>
            <a:ext cx="5267533" cy="404614"/>
          </a:xfrm>
        </p:spPr>
        <p:txBody>
          <a:bodyPr/>
          <a:lstStyle>
            <a:lvl1pPr algn="ctr">
              <a:defRPr baseline="0">
                <a:solidFill>
                  <a:schemeClr val="bg1"/>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bg1"/>
                </a:solidFill>
              </a:defRPr>
            </a:lvl1pPr>
          </a:lstStyle>
          <a:p>
            <a:fld id="{B38049E5-7B53-4E85-8972-7D6C4BCE5BB9}" type="slidenum">
              <a:rPr lang="en-US" noProof="0" smtClean="0"/>
              <a:pPr/>
              <a:t>‹#›</a:t>
            </a:fld>
            <a:endParaRPr lang="en-US" noProof="0" dirty="0"/>
          </a:p>
        </p:txBody>
      </p:sp>
      <p:sp>
        <p:nvSpPr>
          <p:cNvPr id="11" name="L-Shape 10">
            <a:extLst>
              <a:ext uri="{FF2B5EF4-FFF2-40B4-BE49-F238E27FC236}">
                <a16:creationId xmlns:a16="http://schemas.microsoft.com/office/drawing/2014/main" id="{68D376A1-CC76-4C90-B2CF-F89EA13E7942}"/>
              </a:ext>
            </a:extLst>
          </p:cNvPr>
          <p:cNvSpPr/>
          <p:nvPr userDrawn="1"/>
        </p:nvSpPr>
        <p:spPr>
          <a:xfrm rot="10800000" flipV="1">
            <a:off x="6412433" y="1820273"/>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5" y="609652"/>
            <a:ext cx="2364232" cy="3007448"/>
          </a:xfrm>
          <a:prstGeom prst="corner">
            <a:avLst>
              <a:gd name="adj1" fmla="val 6089"/>
              <a:gd name="adj2" fmla="val 6769"/>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40" y="1685653"/>
            <a:ext cx="2364232" cy="3007448"/>
          </a:xfrm>
          <a:prstGeom prst="corner">
            <a:avLst>
              <a:gd name="adj1" fmla="val 6089"/>
              <a:gd name="adj2" fmla="val 6442"/>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124864399"/>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720213"/>
          </a:xfrm>
        </p:spPr>
        <p:txBody>
          <a:bodyPr>
            <a:noAutofit/>
          </a:bodyPr>
          <a:lstStyle>
            <a:lvl1pPr>
              <a:defRPr sz="3600"/>
            </a:lvl1pPr>
          </a:lstStyle>
          <a:p>
            <a:r>
              <a:rPr lang="en-US" noProof="0"/>
              <a:t>Click To Edit Master Title Style</a:t>
            </a:r>
          </a:p>
        </p:txBody>
      </p:sp>
      <p:sp>
        <p:nvSpPr>
          <p:cNvPr id="3" name="Content Placeholder 2"/>
          <p:cNvSpPr>
            <a:spLocks noGrp="1"/>
          </p:cNvSpPr>
          <p:nvPr>
            <p:ph idx="1"/>
          </p:nvPr>
        </p:nvSpPr>
        <p:spPr>
          <a:xfrm>
            <a:off x="1028700" y="1484677"/>
            <a:ext cx="7200900" cy="438272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3B77EF04-6424-4B70-94D1-FC932CBBDD9B}" type="datetimeFigureOut">
              <a:rPr lang="en-US" noProof="0" smtClean="0"/>
              <a:t>7/30/2021</a:t>
            </a:fld>
            <a:endParaRPr lang="en-US" noProof="0" dirty="0"/>
          </a:p>
        </p:txBody>
      </p:sp>
      <p:sp>
        <p:nvSpPr>
          <p:cNvPr id="5" name="Footer Placeholder 4"/>
          <p:cNvSpPr>
            <a:spLocks noGrp="1"/>
          </p:cNvSpPr>
          <p:nvPr>
            <p:ph type="ftr" sz="quarter" idx="11"/>
          </p:nvPr>
        </p:nvSpPr>
        <p:spPr/>
        <p:txBody>
          <a:bodyPr/>
          <a:lstStyle/>
          <a:p>
            <a:r>
              <a:rPr lang="en-US" noProof="0" dirty="0"/>
              <a:t>Add a footer </a:t>
            </a:r>
          </a:p>
        </p:txBody>
      </p:sp>
      <p:sp>
        <p:nvSpPr>
          <p:cNvPr id="6" name="Slide Number Placeholder 5"/>
          <p:cNvSpPr>
            <a:spLocks noGrp="1"/>
          </p:cNvSpPr>
          <p:nvPr>
            <p:ph type="sldNum" sz="quarter" idx="12"/>
          </p:nvPr>
        </p:nvSpPr>
        <p:spPr/>
        <p:txBody>
          <a:bodyPr/>
          <a:lstStyle/>
          <a:p>
            <a:fld id="{B38049E5-7B53-4E85-8972-7D6C4BCE5BB9}" type="slidenum">
              <a:rPr lang="en-US" noProof="0" smtClean="0"/>
              <a:t>‹#›</a:t>
            </a:fld>
            <a:endParaRPr lang="en-US" noProof="0" dirty="0"/>
          </a:p>
        </p:txBody>
      </p:sp>
      <p:cxnSp>
        <p:nvCxnSpPr>
          <p:cNvPr id="7" name="Straight Connector 6">
            <a:extLst>
              <a:ext uri="{FF2B5EF4-FFF2-40B4-BE49-F238E27FC236}">
                <a16:creationId xmlns:a16="http://schemas.microsoft.com/office/drawing/2014/main" id="{CBEFB83C-E1EC-41AC-BFF6-9D094E2D43C6}"/>
              </a:ext>
            </a:extLst>
          </p:cNvPr>
          <p:cNvCxnSpPr/>
          <p:nvPr userDrawn="1"/>
        </p:nvCxnSpPr>
        <p:spPr>
          <a:xfrm>
            <a:off x="1098756" y="1445344"/>
            <a:ext cx="7101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3423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and Picture">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7" name="Oval 26">
            <a:extLst>
              <a:ext uri="{FF2B5EF4-FFF2-40B4-BE49-F238E27FC236}">
                <a16:creationId xmlns:a16="http://schemas.microsoft.com/office/drawing/2014/main" id="{C222C1B9-FA56-4CEA-AD98-25A595D942F8}"/>
              </a:ext>
            </a:extLst>
          </p:cNvPr>
          <p:cNvSpPr/>
          <p:nvPr userDrawn="1"/>
        </p:nvSpPr>
        <p:spPr bwMode="white">
          <a:xfrm>
            <a:off x="5280149" y="564425"/>
            <a:ext cx="3267000" cy="4464000"/>
          </a:xfrm>
          <a:prstGeom prst="ellipse">
            <a:avLst/>
          </a:prstGeom>
          <a:noFill/>
          <a:ln w="123825">
            <a:solidFill>
              <a:schemeClr val="accent3"/>
            </a:solid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7/30/2021</a:t>
            </a:fld>
            <a:endParaRPr lang="en-US" noProof="0" dirty="0"/>
          </a:p>
        </p:txBody>
      </p:sp>
      <p:sp>
        <p:nvSpPr>
          <p:cNvPr id="6" name="Footer Placeholder 5"/>
          <p:cNvSpPr>
            <a:spLocks noGrp="1"/>
          </p:cNvSpPr>
          <p:nvPr>
            <p:ph type="ftr" sz="quarter" idx="11"/>
          </p:nvPr>
        </p:nvSpPr>
        <p:spPr>
          <a:xfrm>
            <a:off x="2119040"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Picture Placeholder 12">
            <a:extLst>
              <a:ext uri="{FF2B5EF4-FFF2-40B4-BE49-F238E27FC236}">
                <a16:creationId xmlns:a16="http://schemas.microsoft.com/office/drawing/2014/main" id="{9786B981-6A78-425B-97A2-BA24E40DB7AD}"/>
              </a:ext>
            </a:extLst>
          </p:cNvPr>
          <p:cNvSpPr>
            <a:spLocks noGrp="1"/>
          </p:cNvSpPr>
          <p:nvPr>
            <p:ph type="pic" sz="quarter" idx="13"/>
          </p:nvPr>
        </p:nvSpPr>
        <p:spPr>
          <a:xfrm>
            <a:off x="5359321" y="670570"/>
            <a:ext cx="3113484" cy="4248000"/>
          </a:xfrm>
          <a:prstGeom prst="ellipse">
            <a:avLst/>
          </a:prstGeom>
          <a:ln w="38100">
            <a:solidFill>
              <a:schemeClr val="bg2"/>
            </a:solidFill>
          </a:ln>
          <a:effectLst>
            <a:innerShdw blurRad="114300">
              <a:prstClr val="black"/>
            </a:innerShdw>
          </a:effectLst>
        </p:spPr>
        <p:txBody>
          <a:bodyPr anchor="ctr" anchorCtr="0"/>
          <a:lstStyle>
            <a:lvl1pPr>
              <a:defRPr>
                <a:solidFill>
                  <a:schemeClr val="bg1"/>
                </a:solidFill>
              </a:defRPr>
            </a:lvl1pPr>
          </a:lstStyle>
          <a:p>
            <a:r>
              <a:rPr lang="en-US" noProof="0"/>
              <a:t>Click icon to add picture</a:t>
            </a:r>
            <a:endParaRPr lang="en-US" noProof="0" dirty="0"/>
          </a:p>
        </p:txBody>
      </p:sp>
      <p:sp>
        <p:nvSpPr>
          <p:cNvPr id="17" name="Content Placeholder 15">
            <a:extLst>
              <a:ext uri="{FF2B5EF4-FFF2-40B4-BE49-F238E27FC236}">
                <a16:creationId xmlns:a16="http://schemas.microsoft.com/office/drawing/2014/main" id="{A21C7D74-31FD-4638-819B-6F7351A1770B}"/>
              </a:ext>
            </a:extLst>
          </p:cNvPr>
          <p:cNvSpPr>
            <a:spLocks noGrp="1"/>
          </p:cNvSpPr>
          <p:nvPr>
            <p:ph sz="quarter" idx="15"/>
          </p:nvPr>
        </p:nvSpPr>
        <p:spPr>
          <a:xfrm>
            <a:off x="5060473" y="5188236"/>
            <a:ext cx="3643844" cy="1126906"/>
          </a:xfrm>
          <a:solidFill>
            <a:schemeClr val="bg2"/>
          </a:solidFill>
          <a:ln>
            <a:noFill/>
          </a:ln>
          <a:effectLst>
            <a:innerShdw blurRad="114300">
              <a:prstClr val="black"/>
            </a:innerShdw>
          </a:effectLst>
        </p:spPr>
        <p:txBody>
          <a:bodyPr anchor="ctr" anchorCtr="0"/>
          <a:lstStyle>
            <a:lvl1pPr marL="0" indent="0" algn="ctr">
              <a:buNone/>
              <a:defRPr sz="1350">
                <a:solidFill>
                  <a:schemeClr val="tx2">
                    <a:lumMod val="50000"/>
                  </a:schemeClr>
                </a:solidFill>
              </a:defRPr>
            </a:lvl1pPr>
            <a:lvl2pPr marL="397764" indent="0" algn="ctr">
              <a:buNone/>
              <a:defRPr sz="1350">
                <a:solidFill>
                  <a:schemeClr val="tx2">
                    <a:lumMod val="50000"/>
                  </a:schemeClr>
                </a:solidFill>
              </a:defRPr>
            </a:lvl2pPr>
            <a:lvl3pPr marL="740664" indent="0" algn="ctr">
              <a:buNone/>
              <a:defRPr sz="1200">
                <a:solidFill>
                  <a:schemeClr val="tx2">
                    <a:lumMod val="50000"/>
                  </a:schemeClr>
                </a:solidFill>
              </a:defRPr>
            </a:lvl3pPr>
            <a:lvl4pPr marL="1083564" indent="0" algn="ctr">
              <a:buNone/>
              <a:defRPr sz="1200">
                <a:solidFill>
                  <a:schemeClr val="tx2">
                    <a:lumMod val="50000"/>
                  </a:schemeClr>
                </a:solidFill>
              </a:defRPr>
            </a:lvl4pPr>
            <a:lvl5pPr marL="1426464" indent="0" algn="ctr">
              <a:buNone/>
              <a:defRPr sz="1050">
                <a:solidFill>
                  <a:schemeClr val="tx2">
                    <a:lumMod val="50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703" y="335064"/>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91" y="330306"/>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20" y="1476942"/>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34" y="1482016"/>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3695610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7/30/2021</a:t>
            </a:fld>
            <a:endParaRPr lang="en-US" noProof="0" dirty="0"/>
          </a:p>
        </p:txBody>
      </p:sp>
      <p:sp>
        <p:nvSpPr>
          <p:cNvPr id="6" name="Footer Placeholder 5"/>
          <p:cNvSpPr>
            <a:spLocks noGrp="1"/>
          </p:cNvSpPr>
          <p:nvPr>
            <p:ph type="ftr" sz="quarter" idx="11"/>
          </p:nvPr>
        </p:nvSpPr>
        <p:spPr>
          <a:xfrm>
            <a:off x="2119040"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703" y="335064"/>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91" y="330306"/>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20" y="1476942"/>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34" y="1482016"/>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8" name="Content Placeholder 2">
            <a:extLst>
              <a:ext uri="{FF2B5EF4-FFF2-40B4-BE49-F238E27FC236}">
                <a16:creationId xmlns:a16="http://schemas.microsoft.com/office/drawing/2014/main" id="{ED439475-E625-4449-B42E-8F291D64A3C7}"/>
              </a:ext>
            </a:extLst>
          </p:cNvPr>
          <p:cNvSpPr>
            <a:spLocks noGrp="1"/>
          </p:cNvSpPr>
          <p:nvPr>
            <p:ph idx="1"/>
          </p:nvPr>
        </p:nvSpPr>
        <p:spPr>
          <a:xfrm>
            <a:off x="5021521" y="518489"/>
            <a:ext cx="3682796" cy="5759777"/>
          </a:xfrm>
          <a:solidFill>
            <a:schemeClr val="bg2"/>
          </a:solidFill>
          <a:ln>
            <a:noFill/>
          </a:ln>
          <a:effectLst>
            <a:innerShdw blurRad="114300">
              <a:prstClr val="black"/>
            </a:innerShdw>
          </a:effectLst>
        </p:spPr>
        <p:txBody>
          <a:bodyPr vert="horz" lIns="91440" tIns="45720" rIns="91440" bIns="45720" rtlCol="0" anchor="ctr" anchorCtr="0">
            <a:noAutofit/>
          </a:bodyPr>
          <a:lstStyle>
            <a:lvl1pPr>
              <a:defRPr lang="en-US" sz="1350">
                <a:solidFill>
                  <a:schemeClr val="tx2">
                    <a:lumMod val="50000"/>
                  </a:schemeClr>
                </a:solidFill>
              </a:defRPr>
            </a:lvl1pPr>
            <a:lvl2pPr>
              <a:defRPr lang="en-US" sz="1350">
                <a:solidFill>
                  <a:schemeClr val="tx2">
                    <a:lumMod val="50000"/>
                  </a:schemeClr>
                </a:solidFill>
              </a:defRPr>
            </a:lvl2pPr>
            <a:lvl3pPr>
              <a:defRPr lang="en-US" sz="1200">
                <a:solidFill>
                  <a:schemeClr val="tx2">
                    <a:lumMod val="50000"/>
                  </a:schemeClr>
                </a:solidFill>
              </a:defRPr>
            </a:lvl3pPr>
            <a:lvl4pPr>
              <a:defRPr lang="en-US" sz="1200">
                <a:solidFill>
                  <a:schemeClr val="tx2">
                    <a:lumMod val="50000"/>
                  </a:schemeClr>
                </a:solidFill>
              </a:defRPr>
            </a:lvl4pPr>
            <a:lvl5pPr>
              <a:defRPr lang="en-US" sz="1050">
                <a:solidFill>
                  <a:schemeClr val="tx2">
                    <a:lumMod val="50000"/>
                  </a:schemeClr>
                </a:solidFill>
              </a:defRPr>
            </a:lvl5pPr>
          </a:lstStyle>
          <a:p>
            <a:pPr marL="0" lvl="0" indent="0" algn="ctr">
              <a:buNone/>
            </a:pPr>
            <a:r>
              <a:rPr lang="en-US" noProof="0"/>
              <a:t>Click to edit Master text styles</a:t>
            </a:r>
          </a:p>
          <a:p>
            <a:pPr marL="0" lvl="1" indent="0" algn="ctr">
              <a:buNone/>
            </a:pPr>
            <a:r>
              <a:rPr lang="en-US" noProof="0"/>
              <a:t>Second level</a:t>
            </a:r>
          </a:p>
          <a:p>
            <a:pPr marL="0" lvl="2" indent="0" algn="ctr">
              <a:buNone/>
            </a:pPr>
            <a:r>
              <a:rPr lang="en-US" noProof="0"/>
              <a:t>Third level</a:t>
            </a:r>
          </a:p>
          <a:p>
            <a:pPr marL="0" lvl="3" indent="0" algn="ctr">
              <a:buNone/>
            </a:pPr>
            <a:r>
              <a:rPr lang="en-US" noProof="0"/>
              <a:t>Fourth level</a:t>
            </a:r>
          </a:p>
          <a:p>
            <a:pPr marL="0" lvl="4" indent="0" algn="ctr">
              <a:buNone/>
            </a:pPr>
            <a:r>
              <a:rPr lang="en-US" noProof="0"/>
              <a:t>Fifth level</a:t>
            </a:r>
          </a:p>
        </p:txBody>
      </p:sp>
    </p:spTree>
    <p:extLst>
      <p:ext uri="{BB962C8B-B14F-4D97-AF65-F5344CB8AC3E}">
        <p14:creationId xmlns:p14="http://schemas.microsoft.com/office/powerpoint/2010/main" val="936027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Picture, TItle, and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1F430D42-50DC-4502-A3E8-251FE7F0809D}"/>
              </a:ext>
            </a:extLst>
          </p:cNvPr>
          <p:cNvSpPr/>
          <p:nvPr userDrawn="1"/>
        </p:nvSpPr>
        <p:spPr>
          <a:xfrm>
            <a:off x="380696" y="5289755"/>
            <a:ext cx="3952537" cy="1012722"/>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accent3"/>
              </a:solidFill>
            </a:endParaRPr>
          </a:p>
        </p:txBody>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6" y="409301"/>
            <a:ext cx="3952537" cy="4732985"/>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9" y="1966453"/>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7/30/2021</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7"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30" y="372086"/>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31" y="5819540"/>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0" name="Picture Placeholder 9">
            <a:extLst>
              <a:ext uri="{FF2B5EF4-FFF2-40B4-BE49-F238E27FC236}">
                <a16:creationId xmlns:a16="http://schemas.microsoft.com/office/drawing/2014/main" id="{3BDA3A4D-2561-4EEB-8787-E1A652565755}"/>
              </a:ext>
            </a:extLst>
          </p:cNvPr>
          <p:cNvSpPr>
            <a:spLocks noGrp="1"/>
          </p:cNvSpPr>
          <p:nvPr>
            <p:ph type="pic" sz="quarter" idx="13"/>
          </p:nvPr>
        </p:nvSpPr>
        <p:spPr>
          <a:xfrm>
            <a:off x="604684" y="668610"/>
            <a:ext cx="3484988" cy="4198373"/>
          </a:xfrm>
          <a:prstGeom prst="snip2DiagRect">
            <a:avLst>
              <a:gd name="adj1" fmla="val 0"/>
              <a:gd name="adj2" fmla="val 10300"/>
            </a:avLst>
          </a:prstGeom>
          <a:ln w="38100">
            <a:solidFill>
              <a:schemeClr val="bg1"/>
            </a:solidFill>
          </a:ln>
          <a:effectLst>
            <a:innerShdw blurRad="114300">
              <a:prstClr val="black"/>
            </a:innerShdw>
          </a:effectLst>
        </p:spPr>
        <p:txBody>
          <a:bodyPr/>
          <a:lstStyle>
            <a:lvl1pPr>
              <a:defRPr>
                <a:solidFill>
                  <a:schemeClr val="bg1"/>
                </a:solidFill>
              </a:defRPr>
            </a:lvl1pPr>
          </a:lstStyle>
          <a:p>
            <a:r>
              <a:rPr lang="en-US" noProof="0"/>
              <a:t>Click icon to add picture</a:t>
            </a:r>
            <a:endParaRPr lang="en-US" noProof="0" dirty="0"/>
          </a:p>
        </p:txBody>
      </p:sp>
      <p:sp>
        <p:nvSpPr>
          <p:cNvPr id="16" name="Text Placeholder 15">
            <a:extLst>
              <a:ext uri="{FF2B5EF4-FFF2-40B4-BE49-F238E27FC236}">
                <a16:creationId xmlns:a16="http://schemas.microsoft.com/office/drawing/2014/main" id="{FBB32A6B-92AA-4208-9120-FFC166CE751C}"/>
              </a:ext>
            </a:extLst>
          </p:cNvPr>
          <p:cNvSpPr>
            <a:spLocks noGrp="1"/>
          </p:cNvSpPr>
          <p:nvPr>
            <p:ph type="body" sz="quarter" idx="14"/>
          </p:nvPr>
        </p:nvSpPr>
        <p:spPr>
          <a:xfrm>
            <a:off x="427706" y="5352418"/>
            <a:ext cx="3861000" cy="900000"/>
          </a:xfrm>
          <a:solidFill>
            <a:schemeClr val="bg2"/>
          </a:solidFill>
          <a:effectLst>
            <a:innerShdw blurRad="114300">
              <a:prstClr val="black">
                <a:alpha val="34000"/>
              </a:prstClr>
            </a:innerShdw>
          </a:effectLst>
        </p:spPr>
        <p:txBody>
          <a:bodyPr anchor="ctr" anchorCtr="0"/>
          <a:lstStyle>
            <a:lvl1pPr marL="0" indent="0" algn="ctr">
              <a:buFont typeface="Arial" panose="020B0604020202020204" pitchFamily="34" charset="0"/>
              <a:buNone/>
              <a:defRPr sz="1350">
                <a:solidFill>
                  <a:schemeClr val="accent3"/>
                </a:solidFill>
              </a:defRPr>
            </a:lvl1pPr>
            <a:lvl2pPr marL="397764" indent="0" algn="ctr">
              <a:buFont typeface="Arial" panose="020B0604020202020204" pitchFamily="34" charset="0"/>
              <a:buNone/>
              <a:defRPr sz="1350">
                <a:solidFill>
                  <a:schemeClr val="accent3"/>
                </a:solidFill>
              </a:defRPr>
            </a:lvl2pPr>
            <a:lvl3pPr marL="740664" indent="0" algn="ctr">
              <a:buFont typeface="Arial" panose="020B0604020202020204" pitchFamily="34" charset="0"/>
              <a:buNone/>
              <a:defRPr sz="1200">
                <a:solidFill>
                  <a:schemeClr val="accent3"/>
                </a:solidFill>
              </a:defRPr>
            </a:lvl3pPr>
            <a:lvl4pPr marL="1083564" indent="0" algn="ctr">
              <a:buFont typeface="Arial" panose="020B0604020202020204" pitchFamily="34" charset="0"/>
              <a:buNone/>
              <a:defRPr sz="1200">
                <a:solidFill>
                  <a:schemeClr val="accent3"/>
                </a:solidFill>
              </a:defRPr>
            </a:lvl4pPr>
            <a:lvl5pPr marL="1426464" indent="0" algn="ctr">
              <a:buFont typeface="Arial" panose="020B0604020202020204" pitchFamily="34" charset="0"/>
              <a:buNone/>
              <a:defRPr sz="1050">
                <a:solidFill>
                  <a:schemeClr val="accent3"/>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511"/>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5" y="5819539"/>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2827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6" y="409286"/>
            <a:ext cx="3952537" cy="5945780"/>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9" y="1966453"/>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7/30/2021</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7"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30" y="372086"/>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31" y="5819540"/>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9" name="Picture Placeholder 18">
            <a:extLst>
              <a:ext uri="{FF2B5EF4-FFF2-40B4-BE49-F238E27FC236}">
                <a16:creationId xmlns:a16="http://schemas.microsoft.com/office/drawing/2014/main" id="{D57F3340-8A42-40F0-BF5B-EEF6E3E88E6E}"/>
              </a:ext>
            </a:extLst>
          </p:cNvPr>
          <p:cNvSpPr>
            <a:spLocks noGrp="1"/>
          </p:cNvSpPr>
          <p:nvPr>
            <p:ph type="pic" idx="1"/>
          </p:nvPr>
        </p:nvSpPr>
        <p:spPr>
          <a:xfrm>
            <a:off x="604687" y="668610"/>
            <a:ext cx="3484988" cy="5383413"/>
          </a:xfrm>
          <a:custGeom>
            <a:avLst/>
            <a:gdLst>
              <a:gd name="connsiteX0" fmla="*/ 0 w 4646651"/>
              <a:gd name="connsiteY0" fmla="*/ 0 h 5383413"/>
              <a:gd name="connsiteX1" fmla="*/ 4168046 w 4646651"/>
              <a:gd name="connsiteY1" fmla="*/ 0 h 5383413"/>
              <a:gd name="connsiteX2" fmla="*/ 4646651 w 4646651"/>
              <a:gd name="connsiteY2" fmla="*/ 478605 h 5383413"/>
              <a:gd name="connsiteX3" fmla="*/ 4646651 w 4646651"/>
              <a:gd name="connsiteY3" fmla="*/ 5383413 h 5383413"/>
              <a:gd name="connsiteX4" fmla="*/ 478605 w 4646651"/>
              <a:gd name="connsiteY4" fmla="*/ 5383413 h 5383413"/>
              <a:gd name="connsiteX5" fmla="*/ 0 w 4646651"/>
              <a:gd name="connsiteY5" fmla="*/ 4904808 h 5383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6651" h="5383413">
                <a:moveTo>
                  <a:pt x="0" y="0"/>
                </a:moveTo>
                <a:lnTo>
                  <a:pt x="4168046" y="0"/>
                </a:lnTo>
                <a:lnTo>
                  <a:pt x="4646651" y="478605"/>
                </a:lnTo>
                <a:lnTo>
                  <a:pt x="4646651" y="5383413"/>
                </a:lnTo>
                <a:lnTo>
                  <a:pt x="478605" y="5383413"/>
                </a:lnTo>
                <a:lnTo>
                  <a:pt x="0" y="4904808"/>
                </a:lnTo>
                <a:close/>
              </a:path>
            </a:pathLst>
          </a:custGeom>
          <a:ln w="57150">
            <a:solidFill>
              <a:schemeClr val="bg1"/>
            </a:solidFill>
          </a:ln>
        </p:spPr>
        <p:txBody>
          <a:bodyPr wrap="square" anchor="ctr">
            <a:noAutofit/>
          </a:bodyPr>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noProof="0"/>
              <a:t>Click icon to add picture</a:t>
            </a:r>
            <a:endParaRPr lang="en-US" noProof="0" dirty="0"/>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511"/>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5" y="5819539"/>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8877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bwMode="blackWhite">
      <p:bgPr>
        <a:gradFill flip="none" rotWithShape="1">
          <a:gsLst>
            <a:gs pos="0">
              <a:schemeClr val="bg2">
                <a:lumMod val="50000"/>
              </a:schemeClr>
            </a:gs>
            <a:gs pos="33000">
              <a:schemeClr val="bg2"/>
            </a:gs>
            <a:gs pos="66000">
              <a:schemeClr val="bg2">
                <a:lumMod val="75000"/>
              </a:schemeClr>
            </a:gs>
            <a:gs pos="97000">
              <a:schemeClr val="bg2">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3769" y="1301375"/>
            <a:ext cx="7209728" cy="2852737"/>
          </a:xfrm>
        </p:spPr>
        <p:txBody>
          <a:bodyPr anchor="b">
            <a:normAutofit/>
          </a:bodyPr>
          <a:lstStyle>
            <a:lvl1pPr algn="r">
              <a:defRPr sz="5400" cap="none" baseline="0">
                <a:solidFill>
                  <a:schemeClr val="tx1"/>
                </a:solidFill>
              </a:defRPr>
            </a:lvl1pPr>
          </a:lstStyle>
          <a:p>
            <a:r>
              <a:rPr lang="en-US" noProof="0"/>
              <a:t>Click To Edit Master Title Style</a:t>
            </a:r>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554188" y="6453386"/>
            <a:ext cx="1216807" cy="404614"/>
          </a:xfrm>
        </p:spPr>
        <p:txBody>
          <a:bodyPr/>
          <a:lstStyle>
            <a:lvl1pPr>
              <a:defRPr>
                <a:solidFill>
                  <a:schemeClr val="tx2"/>
                </a:solidFill>
              </a:defRPr>
            </a:lvl1pPr>
          </a:lstStyle>
          <a:p>
            <a:fld id="{3B77EF04-6424-4B70-94D1-FC932CBBDD9B}" type="datetimeFigureOut">
              <a:rPr lang="en-US" noProof="0" smtClean="0"/>
              <a:t>7/30/2021</a:t>
            </a:fld>
            <a:endParaRPr lang="en-US" noProof="0" dirty="0"/>
          </a:p>
        </p:txBody>
      </p:sp>
      <p:sp>
        <p:nvSpPr>
          <p:cNvPr id="5" name="Footer Placeholder 4"/>
          <p:cNvSpPr>
            <a:spLocks noGrp="1"/>
          </p:cNvSpPr>
          <p:nvPr>
            <p:ph type="ftr" sz="quarter" idx="11"/>
          </p:nvPr>
        </p:nvSpPr>
        <p:spPr>
          <a:xfrm>
            <a:off x="1938241" y="6453386"/>
            <a:ext cx="5267533" cy="404614"/>
          </a:xfrm>
        </p:spPr>
        <p:txBody>
          <a:bodyPr/>
          <a:lstStyle>
            <a:lvl1pPr algn="ctr">
              <a:defRPr>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L-Shape 8">
            <a:extLst>
              <a:ext uri="{FF2B5EF4-FFF2-40B4-BE49-F238E27FC236}">
                <a16:creationId xmlns:a16="http://schemas.microsoft.com/office/drawing/2014/main" id="{BF5B4C6D-2825-4690-8D32-39CBF5E0F7E6}"/>
              </a:ext>
            </a:extLst>
          </p:cNvPr>
          <p:cNvSpPr/>
          <p:nvPr userDrawn="1"/>
        </p:nvSpPr>
        <p:spPr>
          <a:xfrm rot="10800000" flipV="1">
            <a:off x="6399245" y="1820276"/>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DFD43940-6D78-4E75-BDB6-8792768BB894}"/>
              </a:ext>
            </a:extLst>
          </p:cNvPr>
          <p:cNvSpPr/>
          <p:nvPr userDrawn="1"/>
        </p:nvSpPr>
        <p:spPr>
          <a:xfrm flipH="1">
            <a:off x="6214740" y="1685657"/>
            <a:ext cx="2364232" cy="4408489"/>
          </a:xfrm>
          <a:prstGeom prst="corner">
            <a:avLst>
              <a:gd name="adj1" fmla="val 5837"/>
              <a:gd name="adj2" fmla="val 6502"/>
            </a:avLst>
          </a:prstGeom>
          <a:solidFill>
            <a:srgbClr val="EFEDE3"/>
          </a:solidFill>
          <a:ln>
            <a:solidFill>
              <a:srgbClr val="EFEDE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778964438"/>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solidFill>
                  <a:schemeClr val="tx2"/>
                </a:solidFill>
              </a:defRPr>
            </a:lvl1pPr>
          </a:lstStyle>
          <a:p>
            <a:r>
              <a:rPr lang="en-US" noProof="0"/>
              <a:t>Click To Edit Master Title Style</a:t>
            </a:r>
          </a:p>
        </p:txBody>
      </p:sp>
      <p:sp>
        <p:nvSpPr>
          <p:cNvPr id="3" name="Content Placeholder 2"/>
          <p:cNvSpPr>
            <a:spLocks noGrp="1"/>
          </p:cNvSpPr>
          <p:nvPr>
            <p:ph sz="half" idx="1"/>
          </p:nvPr>
        </p:nvSpPr>
        <p:spPr>
          <a:xfrm>
            <a:off x="1028701" y="2286002"/>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4894054" y="2286002"/>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3B77EF04-6424-4B70-94D1-FC932CBBDD9B}" type="datetimeFigureOut">
              <a:rPr lang="en-US" noProof="0" smtClean="0"/>
              <a:t>7/30/2021</a:t>
            </a:fld>
            <a:endParaRPr lang="en-US" noProof="0" dirty="0"/>
          </a:p>
        </p:txBody>
      </p:sp>
      <p:sp>
        <p:nvSpPr>
          <p:cNvPr id="6" name="Footer Placeholder 5"/>
          <p:cNvSpPr>
            <a:spLocks noGrp="1"/>
          </p:cNvSpPr>
          <p:nvPr>
            <p:ph type="ftr" sz="quarter" idx="11"/>
          </p:nvPr>
        </p:nvSpPr>
        <p:spPr/>
        <p:txBody>
          <a:bodyPr/>
          <a:lstStyle/>
          <a:p>
            <a:r>
              <a:rPr lang="en-US" noProof="0" dirty="0"/>
              <a:t>Add a footer </a:t>
            </a:r>
          </a:p>
        </p:txBody>
      </p:sp>
      <p:sp>
        <p:nvSpPr>
          <p:cNvPr id="7" name="Slide Number Placeholder 6"/>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2803659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Pr>
        <a:solidFill>
          <a:schemeClr val="bg2"/>
        </a:solidFill>
        <a:effectLst/>
      </p:bgPr>
    </p:bg>
    <p:spTree>
      <p:nvGrpSpPr>
        <p:cNvPr id="1" name=""/>
        <p:cNvGrpSpPr/>
        <p:nvPr/>
      </p:nvGrpSpPr>
      <p:grpSpPr>
        <a:xfrm>
          <a:off x="0" y="0"/>
          <a:ext cx="0" cy="0"/>
          <a:chOff x="0" y="0"/>
          <a:chExt cx="0" cy="0"/>
        </a:xfrm>
      </p:grpSpPr>
      <p:sp>
        <p:nvSpPr>
          <p:cNvPr id="8" name="Rectangle 7" title="Side bar">
            <a:extLst>
              <a:ext uri="{FF2B5EF4-FFF2-40B4-BE49-F238E27FC236}">
                <a16:creationId xmlns:a16="http://schemas.microsoft.com/office/drawing/2014/main" id="{FFA7AFEF-D97A-4A94-A884-7F95E91332B7}"/>
              </a:ext>
            </a:extLst>
          </p:cNvPr>
          <p:cNvSpPr/>
          <p:nvPr userDrawn="1"/>
        </p:nvSpPr>
        <p:spPr>
          <a:xfrm>
            <a:off x="466571" y="0"/>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900" baseline="0">
                <a:solidFill>
                  <a:schemeClr val="tx2"/>
                </a:solidFill>
              </a:defRPr>
            </a:lvl1pPr>
          </a:lstStyle>
          <a:p>
            <a:fld id="{3B77EF04-6424-4B70-94D1-FC932CBBDD9B}" type="datetimeFigureOut">
              <a:rPr lang="en-US" noProof="0" smtClean="0"/>
              <a:t>7/30/2021</a:t>
            </a:fld>
            <a:endParaRPr lang="en-US" noProof="0" dirty="0"/>
          </a:p>
        </p:txBody>
      </p:sp>
      <p:sp>
        <p:nvSpPr>
          <p:cNvPr id="5" name="Footer Placeholder 4"/>
          <p:cNvSpPr>
            <a:spLocks noGrp="1"/>
          </p:cNvSpPr>
          <p:nvPr>
            <p:ph type="ftr" sz="quarter" idx="3"/>
          </p:nvPr>
        </p:nvSpPr>
        <p:spPr>
          <a:xfrm>
            <a:off x="2170180" y="6453386"/>
            <a:ext cx="4710623" cy="404614"/>
          </a:xfrm>
          <a:prstGeom prst="rect">
            <a:avLst/>
          </a:prstGeom>
        </p:spPr>
        <p:txBody>
          <a:bodyPr vert="horz" lIns="91440" tIns="45720" rIns="91440" bIns="45720" rtlCol="0" anchor="ctr"/>
          <a:lstStyle>
            <a:lvl1pPr algn="l">
              <a:defRPr sz="900" baseline="0">
                <a:solidFill>
                  <a:schemeClr val="tx2"/>
                </a:solidFill>
              </a:defRPr>
            </a:lvl1pPr>
          </a:lstStyle>
          <a:p>
            <a:r>
              <a:rPr lang="en-US" noProof="0" dirty="0"/>
              <a:t>Add a footer </a:t>
            </a:r>
          </a:p>
        </p:txBody>
      </p:sp>
      <p:sp>
        <p:nvSpPr>
          <p:cNvPr id="6" name="Slide Number Placeholder 5"/>
          <p:cNvSpPr>
            <a:spLocks noGrp="1"/>
          </p:cNvSpPr>
          <p:nvPr>
            <p:ph type="sldNum" sz="quarter" idx="4"/>
          </p:nvPr>
        </p:nvSpPr>
        <p:spPr>
          <a:xfrm>
            <a:off x="7104554" y="6453386"/>
            <a:ext cx="1197219" cy="404614"/>
          </a:xfrm>
          <a:prstGeom prst="rect">
            <a:avLst/>
          </a:prstGeom>
        </p:spPr>
        <p:txBody>
          <a:bodyPr vert="horz" lIns="91440" tIns="45720" rIns="91440" bIns="45720" rtlCol="0" anchor="ctr"/>
          <a:lstStyle>
            <a:lvl1pPr algn="r">
              <a:defRPr sz="900" baseline="0">
                <a:solidFill>
                  <a:schemeClr val="tx2"/>
                </a:solidFill>
              </a:defRPr>
            </a:lvl1pPr>
          </a:lstStyle>
          <a:p>
            <a:fld id="{B38049E5-7B53-4E85-8972-7D6C4BCE5BB9}" type="slidenum">
              <a:rPr lang="en-US" noProof="0" smtClean="0"/>
              <a:t>‹#›</a:t>
            </a:fld>
            <a:endParaRPr lang="en-US" noProof="0" dirty="0"/>
          </a:p>
        </p:txBody>
      </p:sp>
      <p:sp>
        <p:nvSpPr>
          <p:cNvPr id="9" name="Rectangle 8" title="Side bar"/>
          <p:cNvSpPr/>
          <p:nvPr/>
        </p:nvSpPr>
        <p:spPr>
          <a:xfrm>
            <a:off x="358571" y="376"/>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300610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685800" rtl="0" eaLnBrk="1" latinLnBrk="0" hangingPunct="1">
        <a:lnSpc>
          <a:spcPct val="89000"/>
        </a:lnSpc>
        <a:spcBef>
          <a:spcPct val="0"/>
        </a:spcBef>
        <a:buNone/>
        <a:defRPr sz="3300" kern="1200" baseline="0">
          <a:solidFill>
            <a:schemeClr val="tx2"/>
          </a:solidFill>
          <a:latin typeface="+mj-lt"/>
          <a:ea typeface="+mj-ea"/>
          <a:cs typeface="+mj-cs"/>
        </a:defRPr>
      </a:lvl1pPr>
    </p:titleStyle>
    <p:bodyStyle>
      <a:lvl1pPr marL="257175" indent="-257175" algn="l" defTabSz="685800" rtl="0" eaLnBrk="1" latinLnBrk="0" hangingPunct="1">
        <a:lnSpc>
          <a:spcPct val="94000"/>
        </a:lnSpc>
        <a:spcBef>
          <a:spcPts val="750"/>
        </a:spcBef>
        <a:spcAft>
          <a:spcPts val="150"/>
        </a:spcAft>
        <a:buFont typeface="Arial" panose="020B0604020202020204" pitchFamily="34" charset="0"/>
        <a:buChar char="•"/>
        <a:defRPr sz="1800" kern="1200" baseline="0">
          <a:solidFill>
            <a:schemeClr val="tx2"/>
          </a:solidFill>
          <a:latin typeface="+mn-lt"/>
          <a:ea typeface="+mn-ea"/>
          <a:cs typeface="+mn-cs"/>
        </a:defRPr>
      </a:lvl1pPr>
      <a:lvl2pPr marL="654939" indent="-257175" algn="l" defTabSz="685800" rtl="0" eaLnBrk="1" latinLnBrk="0" hangingPunct="1">
        <a:lnSpc>
          <a:spcPct val="94000"/>
        </a:lnSpc>
        <a:spcBef>
          <a:spcPts val="375"/>
        </a:spcBef>
        <a:spcAft>
          <a:spcPts val="150"/>
        </a:spcAft>
        <a:buFont typeface="Arial" panose="020B0604020202020204" pitchFamily="34" charset="0"/>
        <a:buChar char="•"/>
        <a:defRPr sz="1800" i="1" kern="1200" baseline="0">
          <a:solidFill>
            <a:schemeClr val="tx2"/>
          </a:solidFill>
          <a:latin typeface="+mn-lt"/>
          <a:ea typeface="+mn-ea"/>
          <a:cs typeface="+mn-cs"/>
        </a:defRPr>
      </a:lvl2pPr>
      <a:lvl3pPr marL="997839" indent="-257175" algn="l" defTabSz="685800" rtl="0" eaLnBrk="1" latinLnBrk="0" hangingPunct="1">
        <a:lnSpc>
          <a:spcPct val="94000"/>
        </a:lnSpc>
        <a:spcBef>
          <a:spcPts val="375"/>
        </a:spcBef>
        <a:spcAft>
          <a:spcPts val="150"/>
        </a:spcAft>
        <a:buFont typeface="Arial" panose="020B0604020202020204" pitchFamily="34" charset="0"/>
        <a:buChar char="•"/>
        <a:defRPr sz="1500" kern="1200" baseline="0">
          <a:solidFill>
            <a:schemeClr val="tx2"/>
          </a:solidFill>
          <a:latin typeface="+mn-lt"/>
          <a:ea typeface="+mn-ea"/>
          <a:cs typeface="+mn-cs"/>
        </a:defRPr>
      </a:lvl3pPr>
      <a:lvl4pPr marL="1340739" indent="-257175" algn="l" defTabSz="685800" rtl="0" eaLnBrk="1" latinLnBrk="0" hangingPunct="1">
        <a:lnSpc>
          <a:spcPct val="94000"/>
        </a:lnSpc>
        <a:spcBef>
          <a:spcPts val="375"/>
        </a:spcBef>
        <a:spcAft>
          <a:spcPts val="150"/>
        </a:spcAft>
        <a:buFont typeface="Arial" panose="020B0604020202020204" pitchFamily="34" charset="0"/>
        <a:buChar char="•"/>
        <a:defRPr sz="1500" i="1" kern="1200" baseline="0">
          <a:solidFill>
            <a:schemeClr val="tx2"/>
          </a:solidFill>
          <a:latin typeface="+mn-lt"/>
          <a:ea typeface="+mn-ea"/>
          <a:cs typeface="+mn-cs"/>
        </a:defRPr>
      </a:lvl4pPr>
      <a:lvl5pPr marL="1640777" indent="-214313" algn="l" defTabSz="685800" rtl="0" eaLnBrk="1" latinLnBrk="0" hangingPunct="1">
        <a:lnSpc>
          <a:spcPct val="94000"/>
        </a:lnSpc>
        <a:spcBef>
          <a:spcPts val="375"/>
        </a:spcBef>
        <a:spcAft>
          <a:spcPts val="150"/>
        </a:spcAft>
        <a:buFont typeface="Arial" panose="020B0604020202020204" pitchFamily="34" charset="0"/>
        <a:buChar char="•"/>
        <a:defRPr sz="1350" kern="1200" baseline="0">
          <a:solidFill>
            <a:schemeClr val="tx2"/>
          </a:solidFill>
          <a:latin typeface="+mn-lt"/>
          <a:ea typeface="+mn-ea"/>
          <a:cs typeface="+mn-cs"/>
        </a:defRPr>
      </a:lvl5pPr>
      <a:lvl6pPr marL="20574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userDrawn="1">
          <p15:clr>
            <a:srgbClr val="F26B43"/>
          </p15:clr>
        </p15:guide>
        <p15:guide id="4" orient="horz" pos="1440" userDrawn="1">
          <p15:clr>
            <a:srgbClr val="F26B43"/>
          </p15:clr>
        </p15:guide>
        <p15:guide id="6" orient="horz" pos="3696" userDrawn="1">
          <p15:clr>
            <a:srgbClr val="F26B43"/>
          </p15:clr>
        </p15:guide>
        <p15:guide id="7" orient="horz" pos="432" userDrawn="1">
          <p15:clr>
            <a:srgbClr val="F26B43"/>
          </p15:clr>
        </p15:guide>
        <p15:guide id="8" orient="horz" pos="1512" userDrawn="1">
          <p15:clr>
            <a:srgbClr val="F26B43"/>
          </p15:clr>
        </p15:guide>
        <p15:guide id="9" pos="692" userDrawn="1">
          <p15:clr>
            <a:srgbClr val="F26B43"/>
          </p15:clr>
        </p15:guide>
        <p15:guide id="10" pos="94" userDrawn="1">
          <p15:clr>
            <a:srgbClr val="F26B43"/>
          </p15:clr>
        </p15:guide>
        <p15:guide id="11" pos="87"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9FE-7B85-40C7-8441-909223A9B382}"/>
              </a:ext>
            </a:extLst>
          </p:cNvPr>
          <p:cNvSpPr>
            <a:spLocks noGrp="1"/>
          </p:cNvSpPr>
          <p:nvPr>
            <p:ph type="ctrTitle"/>
          </p:nvPr>
        </p:nvSpPr>
        <p:spPr>
          <a:xfrm>
            <a:off x="1048485" y="1592455"/>
            <a:ext cx="7128364" cy="2126159"/>
          </a:xfrm>
        </p:spPr>
        <p:txBody>
          <a:bodyPr>
            <a:spAutoFit/>
          </a:bodyPr>
          <a:lstStyle/>
          <a:p>
            <a:r>
              <a:rPr lang="en-US" dirty="0"/>
              <a:t>Lesson 16:</a:t>
            </a:r>
            <a:br>
              <a:rPr lang="en-US" dirty="0"/>
            </a:br>
            <a:r>
              <a:rPr lang="en-US" dirty="0"/>
              <a:t>A Second Group Of Parables</a:t>
            </a:r>
          </a:p>
        </p:txBody>
      </p:sp>
      <p:sp>
        <p:nvSpPr>
          <p:cNvPr id="3" name="Subtitle 2">
            <a:extLst>
              <a:ext uri="{FF2B5EF4-FFF2-40B4-BE49-F238E27FC236}">
                <a16:creationId xmlns:a16="http://schemas.microsoft.com/office/drawing/2014/main" id="{B87DC842-2DF4-46F3-AEC5-E38386DA6887}"/>
              </a:ext>
            </a:extLst>
          </p:cNvPr>
          <p:cNvSpPr>
            <a:spLocks noGrp="1"/>
          </p:cNvSpPr>
          <p:nvPr>
            <p:ph type="subTitle" idx="1"/>
          </p:nvPr>
        </p:nvSpPr>
        <p:spPr>
          <a:xfrm>
            <a:off x="1048484" y="4676778"/>
            <a:ext cx="7128364" cy="753989"/>
          </a:xfrm>
        </p:spPr>
        <p:txBody>
          <a:bodyPr>
            <a:spAutoFit/>
          </a:bodyPr>
          <a:lstStyle/>
          <a:p>
            <a:r>
              <a:rPr lang="en-US" sz="2000" dirty="0"/>
              <a:t>The Strait Gate: Warned Against Herod (Luke 13:22-35)</a:t>
            </a:r>
          </a:p>
          <a:p>
            <a:r>
              <a:rPr lang="en-US" sz="2000" dirty="0"/>
              <a:t>July 28, 2021</a:t>
            </a:r>
          </a:p>
        </p:txBody>
      </p:sp>
    </p:spTree>
    <p:extLst>
      <p:ext uri="{BB962C8B-B14F-4D97-AF65-F5344CB8AC3E}">
        <p14:creationId xmlns:p14="http://schemas.microsoft.com/office/powerpoint/2010/main" val="21904053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E1D9B-5BF4-4052-A962-788A658A0B14}"/>
              </a:ext>
            </a:extLst>
          </p:cNvPr>
          <p:cNvSpPr>
            <a:spLocks noGrp="1"/>
          </p:cNvSpPr>
          <p:nvPr>
            <p:ph type="title"/>
          </p:nvPr>
        </p:nvSpPr>
        <p:spPr>
          <a:xfrm>
            <a:off x="1028700" y="270385"/>
            <a:ext cx="7200900" cy="1078500"/>
          </a:xfrm>
        </p:spPr>
        <p:txBody>
          <a:bodyPr>
            <a:spAutoFit/>
          </a:bodyPr>
          <a:lstStyle/>
          <a:p>
            <a:r>
              <a:rPr lang="en-US" dirty="0">
                <a:solidFill>
                  <a:schemeClr val="tx1"/>
                </a:solidFill>
              </a:rPr>
              <a:t>The Strait Gate: Warned Against Herod – Luke 13:22-35</a:t>
            </a:r>
          </a:p>
        </p:txBody>
      </p:sp>
      <p:sp>
        <p:nvSpPr>
          <p:cNvPr id="3" name="Content Placeholder 2">
            <a:extLst>
              <a:ext uri="{FF2B5EF4-FFF2-40B4-BE49-F238E27FC236}">
                <a16:creationId xmlns:a16="http://schemas.microsoft.com/office/drawing/2014/main" id="{68EA64FC-5A8D-45B6-963D-2E2020CBF9F5}"/>
              </a:ext>
            </a:extLst>
          </p:cNvPr>
          <p:cNvSpPr>
            <a:spLocks noGrp="1"/>
          </p:cNvSpPr>
          <p:nvPr>
            <p:ph idx="1"/>
          </p:nvPr>
        </p:nvSpPr>
        <p:spPr>
          <a:xfrm>
            <a:off x="1028700" y="1484683"/>
            <a:ext cx="7791450" cy="4642874"/>
          </a:xfrm>
        </p:spPr>
        <p:txBody>
          <a:bodyPr>
            <a:spAutoFit/>
          </a:bodyPr>
          <a:lstStyle/>
          <a:p>
            <a:pPr marL="0" indent="0">
              <a:buNone/>
            </a:pPr>
            <a:r>
              <a:rPr lang="en-US" sz="2400" dirty="0">
                <a:solidFill>
                  <a:schemeClr val="tx1"/>
                </a:solidFill>
              </a:rPr>
              <a:t>Luke 13:28, </a:t>
            </a:r>
            <a:r>
              <a:rPr lang="en-US" sz="2400" i="1" dirty="0">
                <a:solidFill>
                  <a:schemeClr val="tx1"/>
                </a:solidFill>
              </a:rPr>
              <a:t>“There shall be the weeping and the gnashing of teeth, when ye shall see Abraham, and Isaac, and Jacob, and all the prophets, in the kingdom of God, and </a:t>
            </a:r>
            <a:r>
              <a:rPr lang="en-US" sz="2400" i="1" u="sng" dirty="0">
                <a:solidFill>
                  <a:schemeClr val="tx1"/>
                </a:solidFill>
              </a:rPr>
              <a:t>yourselves cast forth without</a:t>
            </a:r>
            <a:r>
              <a:rPr lang="en-US" sz="2400" i="1" dirty="0">
                <a:solidFill>
                  <a:schemeClr val="tx1"/>
                </a:solidFill>
              </a:rPr>
              <a:t>.”</a:t>
            </a:r>
          </a:p>
          <a:p>
            <a:r>
              <a:rPr lang="en-US" sz="2400" i="1" dirty="0">
                <a:solidFill>
                  <a:schemeClr val="tx1"/>
                </a:solidFill>
              </a:rPr>
              <a:t>Abraham, Isaac, Jacob, and the prophets were not members of the church, but they did occupy a place in the eternal kingdom.</a:t>
            </a:r>
            <a:r>
              <a:rPr lang="en-US" sz="2400" dirty="0">
                <a:solidFill>
                  <a:schemeClr val="tx1"/>
                </a:solidFill>
              </a:rPr>
              <a:t> (cf. 2 Timothy 4:18;</a:t>
            </a:r>
            <a:br>
              <a:rPr lang="en-US" sz="2400" dirty="0">
                <a:solidFill>
                  <a:schemeClr val="tx1"/>
                </a:solidFill>
              </a:rPr>
            </a:br>
            <a:r>
              <a:rPr lang="en-US" sz="2400" dirty="0">
                <a:solidFill>
                  <a:schemeClr val="tx1"/>
                </a:solidFill>
              </a:rPr>
              <a:t>cf. Luke 16:22ff).</a:t>
            </a:r>
          </a:p>
          <a:p>
            <a:r>
              <a:rPr lang="en-US" sz="3200" b="1" i="1" dirty="0">
                <a:solidFill>
                  <a:schemeClr val="tx1"/>
                </a:solidFill>
              </a:rPr>
              <a:t>These Jews would be cast forth without! Why?</a:t>
            </a:r>
          </a:p>
          <a:p>
            <a:r>
              <a:rPr lang="en-US" sz="3200" b="1" i="1" dirty="0">
                <a:solidFill>
                  <a:schemeClr val="tx1"/>
                </a:solidFill>
              </a:rPr>
              <a:t>NOTE:</a:t>
            </a:r>
            <a:r>
              <a:rPr lang="en-US" sz="3200" b="1" dirty="0">
                <a:solidFill>
                  <a:schemeClr val="tx1"/>
                </a:solidFill>
              </a:rPr>
              <a:t> Hebrews 11:39-40</a:t>
            </a:r>
            <a:endParaRPr lang="en-US" sz="2800" b="1" dirty="0">
              <a:solidFill>
                <a:schemeClr val="tx1"/>
              </a:solidFill>
            </a:endParaRPr>
          </a:p>
        </p:txBody>
      </p:sp>
    </p:spTree>
    <p:extLst>
      <p:ext uri="{BB962C8B-B14F-4D97-AF65-F5344CB8AC3E}">
        <p14:creationId xmlns:p14="http://schemas.microsoft.com/office/powerpoint/2010/main" val="4291741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E1D9B-5BF4-4052-A962-788A658A0B14}"/>
              </a:ext>
            </a:extLst>
          </p:cNvPr>
          <p:cNvSpPr>
            <a:spLocks noGrp="1"/>
          </p:cNvSpPr>
          <p:nvPr>
            <p:ph type="title"/>
          </p:nvPr>
        </p:nvSpPr>
        <p:spPr>
          <a:xfrm>
            <a:off x="1028700" y="270385"/>
            <a:ext cx="7200900" cy="1078500"/>
          </a:xfrm>
        </p:spPr>
        <p:txBody>
          <a:bodyPr>
            <a:spAutoFit/>
          </a:bodyPr>
          <a:lstStyle/>
          <a:p>
            <a:r>
              <a:rPr lang="en-US" dirty="0">
                <a:solidFill>
                  <a:schemeClr val="tx1"/>
                </a:solidFill>
              </a:rPr>
              <a:t>The Strait Gate: Warned Against Herod – Luke 13:22-35</a:t>
            </a:r>
          </a:p>
        </p:txBody>
      </p:sp>
      <p:sp>
        <p:nvSpPr>
          <p:cNvPr id="3" name="Content Placeholder 2">
            <a:extLst>
              <a:ext uri="{FF2B5EF4-FFF2-40B4-BE49-F238E27FC236}">
                <a16:creationId xmlns:a16="http://schemas.microsoft.com/office/drawing/2014/main" id="{68EA64FC-5A8D-45B6-963D-2E2020CBF9F5}"/>
              </a:ext>
            </a:extLst>
          </p:cNvPr>
          <p:cNvSpPr>
            <a:spLocks noGrp="1"/>
          </p:cNvSpPr>
          <p:nvPr>
            <p:ph idx="1"/>
          </p:nvPr>
        </p:nvSpPr>
        <p:spPr>
          <a:xfrm>
            <a:off x="1028700" y="1484683"/>
            <a:ext cx="7791450" cy="4668457"/>
          </a:xfrm>
        </p:spPr>
        <p:txBody>
          <a:bodyPr>
            <a:spAutoFit/>
          </a:bodyPr>
          <a:lstStyle/>
          <a:p>
            <a:pPr marL="0" indent="0">
              <a:buNone/>
            </a:pPr>
            <a:r>
              <a:rPr lang="en-US" sz="2400" dirty="0">
                <a:solidFill>
                  <a:schemeClr val="tx1"/>
                </a:solidFill>
              </a:rPr>
              <a:t>Luke 13:29, </a:t>
            </a:r>
            <a:r>
              <a:rPr lang="en-US" sz="2400" i="1" dirty="0">
                <a:solidFill>
                  <a:schemeClr val="tx1"/>
                </a:solidFill>
              </a:rPr>
              <a:t>“And they shall come from the east and west, and from the north and south, and </a:t>
            </a:r>
            <a:r>
              <a:rPr lang="en-US" sz="2400" b="1" i="1" dirty="0">
                <a:solidFill>
                  <a:schemeClr val="tx1"/>
                </a:solidFill>
              </a:rPr>
              <a:t>shall sit down in the kingdom of God</a:t>
            </a:r>
            <a:r>
              <a:rPr lang="en-US" sz="2400" i="1" dirty="0">
                <a:solidFill>
                  <a:schemeClr val="tx1"/>
                </a:solidFill>
              </a:rPr>
              <a:t>.”</a:t>
            </a:r>
          </a:p>
          <a:p>
            <a:pPr marL="0" indent="0">
              <a:buNone/>
            </a:pPr>
            <a:endParaRPr lang="en-US" sz="2400" i="1" dirty="0">
              <a:solidFill>
                <a:schemeClr val="tx1"/>
              </a:solidFill>
            </a:endParaRPr>
          </a:p>
          <a:p>
            <a:r>
              <a:rPr lang="en-US" sz="2400" i="1" dirty="0">
                <a:solidFill>
                  <a:schemeClr val="tx1"/>
                </a:solidFill>
              </a:rPr>
              <a:t>Adding to the anguish: These who had great opportunity but </a:t>
            </a:r>
            <a:r>
              <a:rPr lang="en-US" sz="2400" i="1" u="sng" dirty="0">
                <a:solidFill>
                  <a:schemeClr val="tx1"/>
                </a:solidFill>
              </a:rPr>
              <a:t>despised</a:t>
            </a:r>
            <a:r>
              <a:rPr lang="en-US" sz="2400" i="1" dirty="0">
                <a:solidFill>
                  <a:schemeClr val="tx1"/>
                </a:solidFill>
              </a:rPr>
              <a:t> it; others without such opportunity </a:t>
            </a:r>
            <a:r>
              <a:rPr lang="en-US" sz="2400" i="1" u="sng" dirty="0">
                <a:solidFill>
                  <a:schemeClr val="tx1"/>
                </a:solidFill>
              </a:rPr>
              <a:t>received</a:t>
            </a:r>
            <a:r>
              <a:rPr lang="en-US" sz="2400" i="1" dirty="0">
                <a:solidFill>
                  <a:schemeClr val="tx1"/>
                </a:solidFill>
              </a:rPr>
              <a:t> it.</a:t>
            </a:r>
          </a:p>
          <a:p>
            <a:pPr lvl="1"/>
            <a:r>
              <a:rPr lang="en-US" sz="2400" dirty="0">
                <a:solidFill>
                  <a:schemeClr val="tx1"/>
                </a:solidFill>
              </a:rPr>
              <a:t>Prophesied.</a:t>
            </a:r>
            <a:r>
              <a:rPr lang="en-US" sz="2400" i="0" dirty="0">
                <a:solidFill>
                  <a:schemeClr val="tx1"/>
                </a:solidFill>
              </a:rPr>
              <a:t> Isaiah 2:2ff; 49:6; Daniel 2:44ff;</a:t>
            </a:r>
            <a:br>
              <a:rPr lang="en-US" sz="2400" i="0" dirty="0">
                <a:solidFill>
                  <a:schemeClr val="tx1"/>
                </a:solidFill>
              </a:rPr>
            </a:br>
            <a:r>
              <a:rPr lang="en-US" sz="2400" i="0" dirty="0">
                <a:solidFill>
                  <a:schemeClr val="tx1"/>
                </a:solidFill>
              </a:rPr>
              <a:t>Joel 2:32; Acts 2:21</a:t>
            </a:r>
          </a:p>
          <a:p>
            <a:pPr lvl="1"/>
            <a:r>
              <a:rPr lang="en-US" sz="2400" dirty="0">
                <a:solidFill>
                  <a:schemeClr val="tx1"/>
                </a:solidFill>
              </a:rPr>
              <a:t>Fulfilled:</a:t>
            </a:r>
            <a:r>
              <a:rPr lang="en-US" sz="2400" i="0" dirty="0">
                <a:solidFill>
                  <a:schemeClr val="tx1"/>
                </a:solidFill>
              </a:rPr>
              <a:t> Acts 9:15; 10:45; 11:1; 18; Romans 9:6; 11:25-26; 15:9-12; Acts 13:46-48; Galatians 3:5-9, 14ff</a:t>
            </a:r>
          </a:p>
        </p:txBody>
      </p:sp>
    </p:spTree>
    <p:extLst>
      <p:ext uri="{BB962C8B-B14F-4D97-AF65-F5344CB8AC3E}">
        <p14:creationId xmlns:p14="http://schemas.microsoft.com/office/powerpoint/2010/main" val="1297696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E1D9B-5BF4-4052-A962-788A658A0B14}"/>
              </a:ext>
            </a:extLst>
          </p:cNvPr>
          <p:cNvSpPr>
            <a:spLocks noGrp="1"/>
          </p:cNvSpPr>
          <p:nvPr>
            <p:ph type="title"/>
          </p:nvPr>
        </p:nvSpPr>
        <p:spPr>
          <a:xfrm>
            <a:off x="1028700" y="270385"/>
            <a:ext cx="7200900" cy="1078500"/>
          </a:xfrm>
        </p:spPr>
        <p:txBody>
          <a:bodyPr>
            <a:spAutoFit/>
          </a:bodyPr>
          <a:lstStyle/>
          <a:p>
            <a:r>
              <a:rPr lang="en-US" dirty="0">
                <a:solidFill>
                  <a:schemeClr val="tx1"/>
                </a:solidFill>
              </a:rPr>
              <a:t>The Strait Gate: Warned Against Herod – Luke 13:22-35</a:t>
            </a:r>
          </a:p>
        </p:txBody>
      </p:sp>
      <p:sp>
        <p:nvSpPr>
          <p:cNvPr id="3" name="Content Placeholder 2">
            <a:extLst>
              <a:ext uri="{FF2B5EF4-FFF2-40B4-BE49-F238E27FC236}">
                <a16:creationId xmlns:a16="http://schemas.microsoft.com/office/drawing/2014/main" id="{68EA64FC-5A8D-45B6-963D-2E2020CBF9F5}"/>
              </a:ext>
            </a:extLst>
          </p:cNvPr>
          <p:cNvSpPr>
            <a:spLocks noGrp="1"/>
          </p:cNvSpPr>
          <p:nvPr>
            <p:ph idx="1"/>
          </p:nvPr>
        </p:nvSpPr>
        <p:spPr>
          <a:xfrm>
            <a:off x="1028700" y="1484681"/>
            <a:ext cx="7791450" cy="4804329"/>
          </a:xfrm>
        </p:spPr>
        <p:txBody>
          <a:bodyPr>
            <a:spAutoFit/>
          </a:bodyPr>
          <a:lstStyle/>
          <a:p>
            <a:pPr marL="0" indent="0">
              <a:buNone/>
            </a:pPr>
            <a:r>
              <a:rPr lang="en-US" sz="2800" dirty="0">
                <a:solidFill>
                  <a:schemeClr val="tx1"/>
                </a:solidFill>
              </a:rPr>
              <a:t>Luke 13:30, </a:t>
            </a:r>
            <a:r>
              <a:rPr lang="en-US" sz="2800" i="1" dirty="0">
                <a:solidFill>
                  <a:schemeClr val="tx1"/>
                </a:solidFill>
              </a:rPr>
              <a:t>“And behold, there are last who shall be first, and there are first who shall be last.”</a:t>
            </a:r>
          </a:p>
          <a:p>
            <a:r>
              <a:rPr lang="en-US" sz="2800" i="1" dirty="0">
                <a:solidFill>
                  <a:schemeClr val="tx1"/>
                </a:solidFill>
              </a:rPr>
              <a:t>This was a familiar proverb of Jesus </a:t>
            </a:r>
            <a:r>
              <a:rPr lang="en-US" sz="2800" dirty="0">
                <a:solidFill>
                  <a:schemeClr val="tx1"/>
                </a:solidFill>
              </a:rPr>
              <a:t>(Matthew 19:30; 20:8-16; Mark 9:35), </a:t>
            </a:r>
            <a:r>
              <a:rPr lang="en-US" sz="2800" i="1" dirty="0">
                <a:solidFill>
                  <a:schemeClr val="tx1"/>
                </a:solidFill>
              </a:rPr>
              <a:t>to be interpreted by such passages as</a:t>
            </a:r>
            <a:r>
              <a:rPr lang="en-US" sz="2800" dirty="0">
                <a:solidFill>
                  <a:schemeClr val="tx1"/>
                </a:solidFill>
              </a:rPr>
              <a:t> Matthew 21:31;</a:t>
            </a:r>
            <a:br>
              <a:rPr lang="en-US" sz="2800" dirty="0">
                <a:solidFill>
                  <a:schemeClr val="tx1"/>
                </a:solidFill>
              </a:rPr>
            </a:br>
            <a:r>
              <a:rPr lang="en-US" sz="2800" dirty="0">
                <a:solidFill>
                  <a:schemeClr val="tx1"/>
                </a:solidFill>
              </a:rPr>
              <a:t>Luke 14:9-14 and Romans 9:4, 30.</a:t>
            </a:r>
          </a:p>
          <a:p>
            <a:r>
              <a:rPr lang="en-US" sz="2800" i="1" dirty="0">
                <a:solidFill>
                  <a:schemeClr val="tx1"/>
                </a:solidFill>
              </a:rPr>
              <a:t>The Jew who thought the Gentile had no hope at all, and that he himself was sure of salvation, would be surprised to find that his opinion was the very opposite of the real fact.</a:t>
            </a:r>
          </a:p>
        </p:txBody>
      </p:sp>
    </p:spTree>
    <p:extLst>
      <p:ext uri="{BB962C8B-B14F-4D97-AF65-F5344CB8AC3E}">
        <p14:creationId xmlns:p14="http://schemas.microsoft.com/office/powerpoint/2010/main" val="3471452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E1D9B-5BF4-4052-A962-788A658A0B14}"/>
              </a:ext>
            </a:extLst>
          </p:cNvPr>
          <p:cNvSpPr>
            <a:spLocks noGrp="1"/>
          </p:cNvSpPr>
          <p:nvPr>
            <p:ph type="title"/>
          </p:nvPr>
        </p:nvSpPr>
        <p:spPr>
          <a:xfrm>
            <a:off x="1028700" y="270385"/>
            <a:ext cx="7200900" cy="1078500"/>
          </a:xfrm>
        </p:spPr>
        <p:txBody>
          <a:bodyPr>
            <a:spAutoFit/>
          </a:bodyPr>
          <a:lstStyle/>
          <a:p>
            <a:r>
              <a:rPr lang="en-US" dirty="0">
                <a:solidFill>
                  <a:schemeClr val="tx1"/>
                </a:solidFill>
              </a:rPr>
              <a:t>The Strait Gate: Warned Against Herod – Luke 13:22-35</a:t>
            </a:r>
          </a:p>
        </p:txBody>
      </p:sp>
      <p:sp>
        <p:nvSpPr>
          <p:cNvPr id="3" name="Content Placeholder 2">
            <a:extLst>
              <a:ext uri="{FF2B5EF4-FFF2-40B4-BE49-F238E27FC236}">
                <a16:creationId xmlns:a16="http://schemas.microsoft.com/office/drawing/2014/main" id="{68EA64FC-5A8D-45B6-963D-2E2020CBF9F5}"/>
              </a:ext>
            </a:extLst>
          </p:cNvPr>
          <p:cNvSpPr>
            <a:spLocks noGrp="1"/>
          </p:cNvSpPr>
          <p:nvPr>
            <p:ph idx="1"/>
          </p:nvPr>
        </p:nvSpPr>
        <p:spPr>
          <a:xfrm>
            <a:off x="704850" y="1436958"/>
            <a:ext cx="8153400" cy="5374933"/>
          </a:xfrm>
        </p:spPr>
        <p:txBody>
          <a:bodyPr wrap="square">
            <a:spAutoFit/>
          </a:bodyPr>
          <a:lstStyle/>
          <a:p>
            <a:pPr marL="0" indent="0">
              <a:buNone/>
            </a:pPr>
            <a:r>
              <a:rPr lang="en-US" sz="2000" dirty="0">
                <a:solidFill>
                  <a:schemeClr val="tx1"/>
                </a:solidFill>
              </a:rPr>
              <a:t>Luke 13:22-27</a:t>
            </a:r>
          </a:p>
          <a:p>
            <a:pPr marL="0" indent="0">
              <a:buNone/>
            </a:pPr>
            <a:r>
              <a:rPr lang="en-US" sz="2000" i="1" dirty="0">
                <a:solidFill>
                  <a:schemeClr val="tx1"/>
                </a:solidFill>
              </a:rPr>
              <a:t>22 And he went on his way through cities and villages, teaching, and journeying on unto Jerusalem.</a:t>
            </a:r>
          </a:p>
          <a:p>
            <a:pPr marL="0" indent="0">
              <a:buNone/>
            </a:pPr>
            <a:r>
              <a:rPr lang="en-US" sz="2000" i="1" dirty="0">
                <a:solidFill>
                  <a:schemeClr val="tx1"/>
                </a:solidFill>
              </a:rPr>
              <a:t>23 And one said unto him, </a:t>
            </a:r>
            <a:r>
              <a:rPr lang="en-US" sz="2400" b="1" i="1" dirty="0">
                <a:solidFill>
                  <a:schemeClr val="tx1"/>
                </a:solidFill>
              </a:rPr>
              <a:t>Lord, are they few that are saved?</a:t>
            </a:r>
            <a:r>
              <a:rPr lang="en-US" sz="2000" b="1" i="1" dirty="0">
                <a:solidFill>
                  <a:schemeClr val="tx1"/>
                </a:solidFill>
              </a:rPr>
              <a:t> </a:t>
            </a:r>
            <a:r>
              <a:rPr lang="en-US" sz="2000" i="1" dirty="0">
                <a:solidFill>
                  <a:schemeClr val="tx1"/>
                </a:solidFill>
              </a:rPr>
              <a:t>And he said unto them,</a:t>
            </a:r>
          </a:p>
          <a:p>
            <a:pPr marL="0" indent="0">
              <a:buNone/>
            </a:pPr>
            <a:r>
              <a:rPr lang="en-US" sz="2000" i="1" dirty="0">
                <a:solidFill>
                  <a:schemeClr val="tx1"/>
                </a:solidFill>
              </a:rPr>
              <a:t>24 </a:t>
            </a:r>
            <a:r>
              <a:rPr lang="en-US" sz="2000" b="1" i="1" dirty="0">
                <a:solidFill>
                  <a:schemeClr val="tx1"/>
                </a:solidFill>
              </a:rPr>
              <a:t>Strive</a:t>
            </a:r>
            <a:r>
              <a:rPr lang="en-US" sz="2000" i="1" dirty="0">
                <a:solidFill>
                  <a:schemeClr val="tx1"/>
                </a:solidFill>
              </a:rPr>
              <a:t> to enter in by the narrow door: for </a:t>
            </a:r>
            <a:r>
              <a:rPr lang="en-US" sz="2000" b="1" i="1" dirty="0">
                <a:solidFill>
                  <a:schemeClr val="tx1"/>
                </a:solidFill>
              </a:rPr>
              <a:t>many</a:t>
            </a:r>
            <a:r>
              <a:rPr lang="en-US" sz="2000" i="1" dirty="0">
                <a:solidFill>
                  <a:schemeClr val="tx1"/>
                </a:solidFill>
              </a:rPr>
              <a:t>, I say unto you, shall seek to enter in, and shall not be able.</a:t>
            </a:r>
          </a:p>
          <a:p>
            <a:pPr marL="0" indent="0">
              <a:buNone/>
            </a:pPr>
            <a:r>
              <a:rPr lang="en-US" sz="2000" i="1" dirty="0">
                <a:solidFill>
                  <a:schemeClr val="tx1"/>
                </a:solidFill>
              </a:rPr>
              <a:t>25 When once the master of the house is risen up, and hath </a:t>
            </a:r>
            <a:r>
              <a:rPr lang="en-US" sz="2000" b="1" i="1" dirty="0">
                <a:solidFill>
                  <a:schemeClr val="tx1"/>
                </a:solidFill>
              </a:rPr>
              <a:t>shut to the door</a:t>
            </a:r>
            <a:r>
              <a:rPr lang="en-US" sz="2000" i="1" dirty="0">
                <a:solidFill>
                  <a:schemeClr val="tx1"/>
                </a:solidFill>
              </a:rPr>
              <a:t>, and ye begin to stand without, and to knock at the door, saying, </a:t>
            </a:r>
            <a:r>
              <a:rPr lang="en-US" sz="2000" b="1" i="1" dirty="0">
                <a:solidFill>
                  <a:schemeClr val="tx1"/>
                </a:solidFill>
              </a:rPr>
              <a:t>Lord, open to us</a:t>
            </a:r>
            <a:r>
              <a:rPr lang="en-US" sz="2000" i="1" dirty="0">
                <a:solidFill>
                  <a:schemeClr val="tx1"/>
                </a:solidFill>
              </a:rPr>
              <a:t>; and he shall answer and say to you, </a:t>
            </a:r>
            <a:r>
              <a:rPr lang="en-US" sz="2000" b="1" i="1" dirty="0">
                <a:solidFill>
                  <a:schemeClr val="tx1"/>
                </a:solidFill>
              </a:rPr>
              <a:t>I know you not whence ye are</a:t>
            </a:r>
            <a:r>
              <a:rPr lang="en-US" sz="2000" i="1" dirty="0">
                <a:solidFill>
                  <a:schemeClr val="tx1"/>
                </a:solidFill>
              </a:rPr>
              <a:t>;</a:t>
            </a:r>
          </a:p>
          <a:p>
            <a:pPr marL="0" indent="0">
              <a:buNone/>
            </a:pPr>
            <a:r>
              <a:rPr lang="en-US" sz="2000" i="1" dirty="0">
                <a:solidFill>
                  <a:schemeClr val="tx1"/>
                </a:solidFill>
              </a:rPr>
              <a:t>26 </a:t>
            </a:r>
            <a:r>
              <a:rPr lang="en-US" sz="2000" b="1" i="1" dirty="0">
                <a:solidFill>
                  <a:schemeClr val="tx1"/>
                </a:solidFill>
              </a:rPr>
              <a:t>then</a:t>
            </a:r>
            <a:r>
              <a:rPr lang="en-US" sz="2000" i="1" dirty="0">
                <a:solidFill>
                  <a:schemeClr val="tx1"/>
                </a:solidFill>
              </a:rPr>
              <a:t> shall </a:t>
            </a:r>
            <a:r>
              <a:rPr lang="en-US" sz="2400" b="1" i="1" dirty="0">
                <a:solidFill>
                  <a:schemeClr val="tx1"/>
                </a:solidFill>
              </a:rPr>
              <a:t>ye </a:t>
            </a:r>
            <a:r>
              <a:rPr lang="en-US" sz="2000" i="1" dirty="0">
                <a:solidFill>
                  <a:schemeClr val="tx1"/>
                </a:solidFill>
              </a:rPr>
              <a:t>begin to say, We did eat and drink in thy presence, and thou didst teach in our streets;</a:t>
            </a:r>
          </a:p>
          <a:p>
            <a:pPr marL="0" indent="0">
              <a:buNone/>
            </a:pPr>
            <a:r>
              <a:rPr lang="en-US" sz="2000" i="1" dirty="0">
                <a:solidFill>
                  <a:schemeClr val="tx1"/>
                </a:solidFill>
              </a:rPr>
              <a:t>27 and </a:t>
            </a:r>
            <a:r>
              <a:rPr lang="en-US" sz="2400" b="1" i="1" dirty="0">
                <a:solidFill>
                  <a:schemeClr val="tx1"/>
                </a:solidFill>
              </a:rPr>
              <a:t>he </a:t>
            </a:r>
            <a:r>
              <a:rPr lang="en-US" sz="2000" i="1" dirty="0">
                <a:solidFill>
                  <a:schemeClr val="tx1"/>
                </a:solidFill>
              </a:rPr>
              <a:t>shall say, I tell you, I know not whence ye are; depart from me, all ye workers of </a:t>
            </a:r>
            <a:r>
              <a:rPr lang="en-US" sz="2000" b="1" i="1" dirty="0">
                <a:solidFill>
                  <a:schemeClr val="tx1"/>
                </a:solidFill>
              </a:rPr>
              <a:t>iniquity</a:t>
            </a:r>
            <a:r>
              <a:rPr lang="en-US" sz="2000" i="1" dirty="0">
                <a:solidFill>
                  <a:schemeClr val="tx1"/>
                </a:solidFill>
              </a:rPr>
              <a:t>. ASV</a:t>
            </a:r>
          </a:p>
        </p:txBody>
      </p:sp>
    </p:spTree>
    <p:extLst>
      <p:ext uri="{BB962C8B-B14F-4D97-AF65-F5344CB8AC3E}">
        <p14:creationId xmlns:p14="http://schemas.microsoft.com/office/powerpoint/2010/main" val="2966485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E1D9B-5BF4-4052-A962-788A658A0B14}"/>
              </a:ext>
            </a:extLst>
          </p:cNvPr>
          <p:cNvSpPr>
            <a:spLocks noGrp="1"/>
          </p:cNvSpPr>
          <p:nvPr>
            <p:ph type="title"/>
          </p:nvPr>
        </p:nvSpPr>
        <p:spPr>
          <a:xfrm>
            <a:off x="1028700" y="270385"/>
            <a:ext cx="7200900" cy="1078500"/>
          </a:xfrm>
        </p:spPr>
        <p:txBody>
          <a:bodyPr>
            <a:spAutoFit/>
          </a:bodyPr>
          <a:lstStyle/>
          <a:p>
            <a:r>
              <a:rPr lang="en-US" dirty="0">
                <a:solidFill>
                  <a:schemeClr val="tx1"/>
                </a:solidFill>
              </a:rPr>
              <a:t>The Strait Gate: Warned Against Herod – Luke 13:22-35</a:t>
            </a:r>
          </a:p>
        </p:txBody>
      </p:sp>
      <p:sp>
        <p:nvSpPr>
          <p:cNvPr id="3" name="Content Placeholder 2">
            <a:extLst>
              <a:ext uri="{FF2B5EF4-FFF2-40B4-BE49-F238E27FC236}">
                <a16:creationId xmlns:a16="http://schemas.microsoft.com/office/drawing/2014/main" id="{68EA64FC-5A8D-45B6-963D-2E2020CBF9F5}"/>
              </a:ext>
            </a:extLst>
          </p:cNvPr>
          <p:cNvSpPr>
            <a:spLocks noGrp="1"/>
          </p:cNvSpPr>
          <p:nvPr>
            <p:ph idx="1"/>
          </p:nvPr>
        </p:nvSpPr>
        <p:spPr>
          <a:xfrm>
            <a:off x="1028700" y="1484683"/>
            <a:ext cx="7696200" cy="4725909"/>
          </a:xfrm>
        </p:spPr>
        <p:txBody>
          <a:bodyPr>
            <a:spAutoFit/>
          </a:bodyPr>
          <a:lstStyle/>
          <a:p>
            <a:pPr marL="0" indent="0">
              <a:buNone/>
            </a:pPr>
            <a:r>
              <a:rPr lang="en-US" sz="2000" dirty="0">
                <a:solidFill>
                  <a:schemeClr val="tx1"/>
                </a:solidFill>
              </a:rPr>
              <a:t>Luke 13:25, </a:t>
            </a:r>
            <a:r>
              <a:rPr lang="en-US" sz="2000" i="1" dirty="0">
                <a:solidFill>
                  <a:schemeClr val="tx1"/>
                </a:solidFill>
              </a:rPr>
              <a:t>“When once the master of the house is risen up, and </a:t>
            </a:r>
            <a:r>
              <a:rPr lang="en-US" sz="2400" b="1" i="1" u="sng" dirty="0">
                <a:solidFill>
                  <a:schemeClr val="tx1"/>
                </a:solidFill>
              </a:rPr>
              <a:t>hath shut to the door</a:t>
            </a:r>
            <a:r>
              <a:rPr lang="en-US" sz="2400" b="1" i="1" dirty="0">
                <a:solidFill>
                  <a:schemeClr val="tx1"/>
                </a:solidFill>
              </a:rPr>
              <a:t>, </a:t>
            </a:r>
            <a:r>
              <a:rPr lang="en-US" sz="2000" i="1" dirty="0">
                <a:solidFill>
                  <a:schemeClr val="tx1"/>
                </a:solidFill>
              </a:rPr>
              <a:t>and ye begin to stand without, and to knock at the door, saying, </a:t>
            </a:r>
            <a:r>
              <a:rPr lang="en-US" sz="2000" i="1" u="sng" dirty="0">
                <a:solidFill>
                  <a:schemeClr val="tx1"/>
                </a:solidFill>
              </a:rPr>
              <a:t>Lord, open to us</a:t>
            </a:r>
            <a:r>
              <a:rPr lang="en-US" sz="2000" i="1" dirty="0">
                <a:solidFill>
                  <a:schemeClr val="tx1"/>
                </a:solidFill>
              </a:rPr>
              <a:t>; and he shall answer and say to you, </a:t>
            </a:r>
            <a:r>
              <a:rPr lang="en-US" sz="2400" b="1" i="1" dirty="0">
                <a:solidFill>
                  <a:schemeClr val="tx1"/>
                </a:solidFill>
              </a:rPr>
              <a:t>I know you not whence ye are</a:t>
            </a:r>
            <a:r>
              <a:rPr lang="en-US" sz="2000" i="1" dirty="0">
                <a:solidFill>
                  <a:schemeClr val="tx1"/>
                </a:solidFill>
              </a:rPr>
              <a:t>”</a:t>
            </a:r>
          </a:p>
          <a:p>
            <a:r>
              <a:rPr lang="en-US" sz="2000" i="1" dirty="0">
                <a:solidFill>
                  <a:schemeClr val="tx1"/>
                </a:solidFill>
              </a:rPr>
              <a:t>The time for entrance is limited, when the limited time has passed, he can not enter, no matter how earnestly he may seek or strive.</a:t>
            </a:r>
            <a:r>
              <a:rPr lang="en-US" sz="2000" dirty="0">
                <a:solidFill>
                  <a:schemeClr val="tx1"/>
                </a:solidFill>
              </a:rPr>
              <a:t> (cf. Genesis 7:13-24)</a:t>
            </a:r>
          </a:p>
          <a:p>
            <a:r>
              <a:rPr lang="en-US" sz="2000" i="1" dirty="0">
                <a:solidFill>
                  <a:schemeClr val="tx1"/>
                </a:solidFill>
              </a:rPr>
              <a:t>cf. Five foolish virgins.</a:t>
            </a:r>
            <a:r>
              <a:rPr lang="en-US" sz="2000" dirty="0">
                <a:solidFill>
                  <a:schemeClr val="tx1"/>
                </a:solidFill>
              </a:rPr>
              <a:t> Matthew 25:1-13.</a:t>
            </a:r>
          </a:p>
          <a:p>
            <a:r>
              <a:rPr lang="en-US" sz="2000" i="1" dirty="0">
                <a:solidFill>
                  <a:schemeClr val="tx1"/>
                </a:solidFill>
              </a:rPr>
              <a:t>Though addressing Him as Lord, they had refused His invitation. Now they are too late.</a:t>
            </a:r>
            <a:endParaRPr lang="en-US" sz="2000" dirty="0">
              <a:solidFill>
                <a:schemeClr val="tx1"/>
              </a:solidFill>
            </a:endParaRPr>
          </a:p>
          <a:p>
            <a:r>
              <a:rPr lang="en-US" sz="2000" dirty="0">
                <a:solidFill>
                  <a:schemeClr val="tx1"/>
                </a:solidFill>
              </a:rPr>
              <a:t>cf. Matthew 7:21-23; 2 Timothy 2:19</a:t>
            </a:r>
          </a:p>
          <a:p>
            <a:pPr marL="0" indent="0">
              <a:buNone/>
            </a:pPr>
            <a:r>
              <a:rPr lang="en-US" sz="2400" i="1" dirty="0">
                <a:solidFill>
                  <a:schemeClr val="tx1"/>
                </a:solidFill>
              </a:rPr>
              <a:t>Note: Pleading avails nothing</a:t>
            </a:r>
            <a:r>
              <a:rPr lang="en-US" sz="2400" dirty="0">
                <a:solidFill>
                  <a:schemeClr val="tx1"/>
                </a:solidFill>
              </a:rPr>
              <a:t> (cf. Matthew 25:31). </a:t>
            </a:r>
            <a:r>
              <a:rPr lang="en-US" sz="2400" i="1" dirty="0">
                <a:solidFill>
                  <a:schemeClr val="tx1"/>
                </a:solidFill>
              </a:rPr>
              <a:t>The door would not be narrow if it opened to excuses.</a:t>
            </a:r>
          </a:p>
        </p:txBody>
      </p:sp>
    </p:spTree>
    <p:extLst>
      <p:ext uri="{BB962C8B-B14F-4D97-AF65-F5344CB8AC3E}">
        <p14:creationId xmlns:p14="http://schemas.microsoft.com/office/powerpoint/2010/main" val="2128677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E1D9B-5BF4-4052-A962-788A658A0B14}"/>
              </a:ext>
            </a:extLst>
          </p:cNvPr>
          <p:cNvSpPr>
            <a:spLocks noGrp="1"/>
          </p:cNvSpPr>
          <p:nvPr>
            <p:ph type="title"/>
          </p:nvPr>
        </p:nvSpPr>
        <p:spPr>
          <a:xfrm>
            <a:off x="1028700" y="270385"/>
            <a:ext cx="7200900" cy="1078500"/>
          </a:xfrm>
        </p:spPr>
        <p:txBody>
          <a:bodyPr>
            <a:spAutoFit/>
          </a:bodyPr>
          <a:lstStyle/>
          <a:p>
            <a:r>
              <a:rPr lang="en-US" dirty="0">
                <a:solidFill>
                  <a:schemeClr val="tx1"/>
                </a:solidFill>
              </a:rPr>
              <a:t>The Strait Gate: Warned Against Herod – Luke 13:22-35</a:t>
            </a:r>
          </a:p>
        </p:txBody>
      </p:sp>
      <p:sp>
        <p:nvSpPr>
          <p:cNvPr id="3" name="Content Placeholder 2">
            <a:extLst>
              <a:ext uri="{FF2B5EF4-FFF2-40B4-BE49-F238E27FC236}">
                <a16:creationId xmlns:a16="http://schemas.microsoft.com/office/drawing/2014/main" id="{68EA64FC-5A8D-45B6-963D-2E2020CBF9F5}"/>
              </a:ext>
            </a:extLst>
          </p:cNvPr>
          <p:cNvSpPr>
            <a:spLocks noGrp="1"/>
          </p:cNvSpPr>
          <p:nvPr>
            <p:ph idx="1"/>
          </p:nvPr>
        </p:nvSpPr>
        <p:spPr>
          <a:xfrm>
            <a:off x="698760" y="1484681"/>
            <a:ext cx="7757081" cy="5118196"/>
          </a:xfrm>
        </p:spPr>
        <p:txBody>
          <a:bodyPr wrap="square">
            <a:spAutoFit/>
          </a:bodyPr>
          <a:lstStyle/>
          <a:p>
            <a:pPr marL="0" indent="0">
              <a:buNone/>
            </a:pPr>
            <a:r>
              <a:rPr lang="en-US" sz="2400" dirty="0">
                <a:solidFill>
                  <a:schemeClr val="tx1"/>
                </a:solidFill>
              </a:rPr>
              <a:t>Luke 13:26, </a:t>
            </a:r>
            <a:r>
              <a:rPr lang="en-US" sz="2400" i="1" dirty="0">
                <a:solidFill>
                  <a:schemeClr val="tx1"/>
                </a:solidFill>
              </a:rPr>
              <a:t>“then shall ye begin to say, We did eat and drink </a:t>
            </a:r>
            <a:r>
              <a:rPr lang="en-US" sz="2400" i="1" u="sng" dirty="0">
                <a:solidFill>
                  <a:schemeClr val="tx1"/>
                </a:solidFill>
              </a:rPr>
              <a:t>in thy presence</a:t>
            </a:r>
            <a:r>
              <a:rPr lang="en-US" sz="2400" i="1" dirty="0">
                <a:solidFill>
                  <a:schemeClr val="tx1"/>
                </a:solidFill>
              </a:rPr>
              <a:t>, and thou didst teach in our streets”</a:t>
            </a:r>
          </a:p>
          <a:p>
            <a:r>
              <a:rPr lang="en-US" sz="2400" i="1" dirty="0">
                <a:solidFill>
                  <a:schemeClr val="tx1"/>
                </a:solidFill>
              </a:rPr>
              <a:t>Their argument: Familiarity – Lord we know who you are.</a:t>
            </a:r>
          </a:p>
          <a:p>
            <a:pPr lvl="1"/>
            <a:r>
              <a:rPr lang="en-US" sz="2400" b="1" dirty="0">
                <a:solidFill>
                  <a:schemeClr val="tx1"/>
                </a:solidFill>
              </a:rPr>
              <a:t>Familiarity does not equal fellowship</a:t>
            </a:r>
            <a:r>
              <a:rPr lang="en-US" sz="2400" dirty="0">
                <a:solidFill>
                  <a:schemeClr val="tx1"/>
                </a:solidFill>
              </a:rPr>
              <a:t>.</a:t>
            </a:r>
          </a:p>
          <a:p>
            <a:pPr lvl="1"/>
            <a:r>
              <a:rPr lang="en-US" sz="2400" dirty="0">
                <a:solidFill>
                  <a:schemeClr val="tx1"/>
                </a:solidFill>
              </a:rPr>
              <a:t>Not enough to listen to His teaching.</a:t>
            </a:r>
          </a:p>
          <a:p>
            <a:pPr lvl="1"/>
            <a:r>
              <a:rPr lang="en-US" sz="2400" dirty="0">
                <a:solidFill>
                  <a:schemeClr val="tx1"/>
                </a:solidFill>
              </a:rPr>
              <a:t>Must act upon the teaching.</a:t>
            </a:r>
            <a:r>
              <a:rPr lang="en-US" sz="2400" i="0" dirty="0">
                <a:solidFill>
                  <a:schemeClr val="tx1"/>
                </a:solidFill>
              </a:rPr>
              <a:t> Matthew 7:24ff</a:t>
            </a:r>
          </a:p>
          <a:p>
            <a:pPr lvl="1"/>
            <a:r>
              <a:rPr lang="en-US" sz="2400" dirty="0">
                <a:solidFill>
                  <a:schemeClr val="tx1"/>
                </a:solidFill>
              </a:rPr>
              <a:t>Some are “ever learning, and never able to come to the knowledge of the truth.”</a:t>
            </a:r>
            <a:r>
              <a:rPr lang="en-US" sz="2400" i="0" dirty="0">
                <a:solidFill>
                  <a:schemeClr val="tx1"/>
                </a:solidFill>
              </a:rPr>
              <a:t> 2 Timothy 3:7</a:t>
            </a:r>
          </a:p>
          <a:p>
            <a:pPr lvl="1"/>
            <a:r>
              <a:rPr lang="en-US" sz="2400" dirty="0">
                <a:solidFill>
                  <a:schemeClr val="tx1"/>
                </a:solidFill>
              </a:rPr>
              <a:t>The gospel will change who you are. </a:t>
            </a:r>
            <a:r>
              <a:rPr lang="en-US" sz="2400" i="0" dirty="0">
                <a:solidFill>
                  <a:schemeClr val="tx1"/>
                </a:solidFill>
              </a:rPr>
              <a:t>Romans 12:2; Titus 2:11ff; 1 Peter 4:1ff;</a:t>
            </a:r>
            <a:br>
              <a:rPr lang="en-US" sz="2400" i="0" dirty="0">
                <a:solidFill>
                  <a:schemeClr val="tx1"/>
                </a:solidFill>
              </a:rPr>
            </a:br>
            <a:r>
              <a:rPr lang="en-US" sz="2400" i="0" dirty="0">
                <a:solidFill>
                  <a:schemeClr val="tx1"/>
                </a:solidFill>
              </a:rPr>
              <a:t>cf. 1 Corinthians 6:9-11</a:t>
            </a:r>
          </a:p>
        </p:txBody>
      </p:sp>
    </p:spTree>
    <p:extLst>
      <p:ext uri="{BB962C8B-B14F-4D97-AF65-F5344CB8AC3E}">
        <p14:creationId xmlns:p14="http://schemas.microsoft.com/office/powerpoint/2010/main" val="2509712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E1D9B-5BF4-4052-A962-788A658A0B14}"/>
              </a:ext>
            </a:extLst>
          </p:cNvPr>
          <p:cNvSpPr>
            <a:spLocks noGrp="1"/>
          </p:cNvSpPr>
          <p:nvPr>
            <p:ph type="title"/>
          </p:nvPr>
        </p:nvSpPr>
        <p:spPr>
          <a:xfrm>
            <a:off x="1028700" y="270385"/>
            <a:ext cx="7200900" cy="1078500"/>
          </a:xfrm>
        </p:spPr>
        <p:txBody>
          <a:bodyPr>
            <a:spAutoFit/>
          </a:bodyPr>
          <a:lstStyle/>
          <a:p>
            <a:r>
              <a:rPr lang="en-US" dirty="0">
                <a:solidFill>
                  <a:schemeClr val="tx1"/>
                </a:solidFill>
              </a:rPr>
              <a:t>The Strait Gate: Warned Against Herod – Luke 13:22-35</a:t>
            </a:r>
          </a:p>
        </p:txBody>
      </p:sp>
      <p:sp>
        <p:nvSpPr>
          <p:cNvPr id="3" name="Content Placeholder 2">
            <a:extLst>
              <a:ext uri="{FF2B5EF4-FFF2-40B4-BE49-F238E27FC236}">
                <a16:creationId xmlns:a16="http://schemas.microsoft.com/office/drawing/2014/main" id="{68EA64FC-5A8D-45B6-963D-2E2020CBF9F5}"/>
              </a:ext>
            </a:extLst>
          </p:cNvPr>
          <p:cNvSpPr>
            <a:spLocks noGrp="1"/>
          </p:cNvSpPr>
          <p:nvPr>
            <p:ph idx="1"/>
          </p:nvPr>
        </p:nvSpPr>
        <p:spPr>
          <a:xfrm>
            <a:off x="1028700" y="1484681"/>
            <a:ext cx="7696200" cy="5220788"/>
          </a:xfrm>
        </p:spPr>
        <p:txBody>
          <a:bodyPr>
            <a:spAutoFit/>
          </a:bodyPr>
          <a:lstStyle/>
          <a:p>
            <a:pPr marL="0" indent="0">
              <a:buNone/>
            </a:pPr>
            <a:r>
              <a:rPr lang="en-US" sz="2400" dirty="0">
                <a:solidFill>
                  <a:schemeClr val="tx1"/>
                </a:solidFill>
              </a:rPr>
              <a:t>Luke 13:26, </a:t>
            </a:r>
            <a:r>
              <a:rPr lang="en-US" sz="2400" i="1" dirty="0">
                <a:solidFill>
                  <a:schemeClr val="tx1"/>
                </a:solidFill>
              </a:rPr>
              <a:t>“then shall ye begin to say, We did eat and drink in thy presence, and thou didst teach in our streets”</a:t>
            </a:r>
          </a:p>
          <a:p>
            <a:r>
              <a:rPr lang="en-US" sz="2400" i="1" dirty="0">
                <a:solidFill>
                  <a:schemeClr val="tx1"/>
                </a:solidFill>
              </a:rPr>
              <a:t>Their argument: Familiarity – Lord we know who you are.</a:t>
            </a:r>
          </a:p>
          <a:p>
            <a:pPr lvl="1"/>
            <a:r>
              <a:rPr lang="en-US" sz="2400" dirty="0">
                <a:solidFill>
                  <a:schemeClr val="tx1"/>
                </a:solidFill>
              </a:rPr>
              <a:t>Familiarity does not equal fellowship.</a:t>
            </a:r>
          </a:p>
          <a:p>
            <a:pPr lvl="1"/>
            <a:r>
              <a:rPr lang="en-US" sz="2400" dirty="0">
                <a:solidFill>
                  <a:schemeClr val="tx1"/>
                </a:solidFill>
              </a:rPr>
              <a:t>Presence does not equal fellowship.</a:t>
            </a:r>
          </a:p>
          <a:p>
            <a:pPr marL="397764" lvl="1" indent="0">
              <a:buNone/>
            </a:pPr>
            <a:endParaRPr lang="en-US" sz="2400" dirty="0">
              <a:solidFill>
                <a:schemeClr val="tx1"/>
              </a:solidFill>
            </a:endParaRPr>
          </a:p>
          <a:p>
            <a:pPr marL="0" indent="0">
              <a:buNone/>
            </a:pPr>
            <a:r>
              <a:rPr lang="en-US" sz="2400" dirty="0">
                <a:solidFill>
                  <a:schemeClr val="tx1"/>
                </a:solidFill>
              </a:rPr>
              <a:t>Luke 13:27, </a:t>
            </a:r>
            <a:r>
              <a:rPr lang="en-US" sz="2400" i="1" dirty="0">
                <a:solidFill>
                  <a:schemeClr val="tx1"/>
                </a:solidFill>
              </a:rPr>
              <a:t>“and he shall say, I tell you, I know not whence ye are; depart from me, all ye workers of iniquity.”</a:t>
            </a:r>
          </a:p>
          <a:p>
            <a:r>
              <a:rPr lang="en-US" sz="2400" i="1" dirty="0">
                <a:solidFill>
                  <a:schemeClr val="tx1"/>
                </a:solidFill>
              </a:rPr>
              <a:t>Their problem: The Lord did not know them!</a:t>
            </a:r>
            <a:br>
              <a:rPr lang="da-DK" sz="2400" dirty="0">
                <a:solidFill>
                  <a:schemeClr val="tx1"/>
                </a:solidFill>
              </a:rPr>
            </a:br>
            <a:r>
              <a:rPr lang="da-DK" sz="2400" dirty="0">
                <a:solidFill>
                  <a:schemeClr val="tx1"/>
                </a:solidFill>
              </a:rPr>
              <a:t>cf. Matthew 7:21-23; 2 Timothy 2:19; John 10:1-6</a:t>
            </a:r>
          </a:p>
        </p:txBody>
      </p:sp>
    </p:spTree>
    <p:extLst>
      <p:ext uri="{BB962C8B-B14F-4D97-AF65-F5344CB8AC3E}">
        <p14:creationId xmlns:p14="http://schemas.microsoft.com/office/powerpoint/2010/main" val="649132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E1D9B-5BF4-4052-A962-788A658A0B14}"/>
              </a:ext>
            </a:extLst>
          </p:cNvPr>
          <p:cNvSpPr>
            <a:spLocks noGrp="1"/>
          </p:cNvSpPr>
          <p:nvPr>
            <p:ph type="title"/>
          </p:nvPr>
        </p:nvSpPr>
        <p:spPr>
          <a:xfrm>
            <a:off x="1028700" y="270385"/>
            <a:ext cx="7200900" cy="1078500"/>
          </a:xfrm>
        </p:spPr>
        <p:txBody>
          <a:bodyPr>
            <a:spAutoFit/>
          </a:bodyPr>
          <a:lstStyle/>
          <a:p>
            <a:r>
              <a:rPr lang="en-US" dirty="0">
                <a:solidFill>
                  <a:schemeClr val="tx1"/>
                </a:solidFill>
              </a:rPr>
              <a:t>The Strait Gate: Warned Against Herod – Luke 13:22-35</a:t>
            </a:r>
          </a:p>
        </p:txBody>
      </p:sp>
      <p:sp>
        <p:nvSpPr>
          <p:cNvPr id="3" name="Content Placeholder 2">
            <a:extLst>
              <a:ext uri="{FF2B5EF4-FFF2-40B4-BE49-F238E27FC236}">
                <a16:creationId xmlns:a16="http://schemas.microsoft.com/office/drawing/2014/main" id="{68EA64FC-5A8D-45B6-963D-2E2020CBF9F5}"/>
              </a:ext>
            </a:extLst>
          </p:cNvPr>
          <p:cNvSpPr>
            <a:spLocks noGrp="1"/>
          </p:cNvSpPr>
          <p:nvPr>
            <p:ph idx="1"/>
          </p:nvPr>
        </p:nvSpPr>
        <p:spPr>
          <a:xfrm>
            <a:off x="1028700" y="1484683"/>
            <a:ext cx="7791450" cy="4157613"/>
          </a:xfrm>
        </p:spPr>
        <p:txBody>
          <a:bodyPr>
            <a:spAutoFit/>
          </a:bodyPr>
          <a:lstStyle/>
          <a:p>
            <a:pPr marL="0" indent="0">
              <a:buNone/>
            </a:pPr>
            <a:r>
              <a:rPr lang="en-US" sz="2400" dirty="0">
                <a:solidFill>
                  <a:schemeClr val="tx1"/>
                </a:solidFill>
              </a:rPr>
              <a:t>Luke 13:28, </a:t>
            </a:r>
            <a:r>
              <a:rPr lang="en-US" sz="2400" i="1" dirty="0">
                <a:solidFill>
                  <a:schemeClr val="tx1"/>
                </a:solidFill>
              </a:rPr>
              <a:t>“There shall be the </a:t>
            </a:r>
            <a:r>
              <a:rPr lang="en-US" sz="2400" i="1" u="sng" dirty="0">
                <a:solidFill>
                  <a:schemeClr val="tx1"/>
                </a:solidFill>
              </a:rPr>
              <a:t>weeping and the gnashing of teeth</a:t>
            </a:r>
            <a:r>
              <a:rPr lang="en-US" sz="2400" i="1" dirty="0">
                <a:solidFill>
                  <a:schemeClr val="tx1"/>
                </a:solidFill>
              </a:rPr>
              <a:t>, when ye shall see Abraham, and Isaac, and Jacob, and all the prophets, in the kingdom of God, and yourselves cast forth without.”</a:t>
            </a:r>
          </a:p>
          <a:p>
            <a:r>
              <a:rPr lang="en-US" sz="2400" i="1" dirty="0">
                <a:solidFill>
                  <a:schemeClr val="tx1"/>
                </a:solidFill>
              </a:rPr>
              <a:t>Familiar expression.</a:t>
            </a:r>
            <a:r>
              <a:rPr lang="en-US" sz="2400" dirty="0">
                <a:solidFill>
                  <a:schemeClr val="tx1"/>
                </a:solidFill>
              </a:rPr>
              <a:t> cf. Matthew 8:12; 13:42, 50; 22:13; 24:51; 25:30; see also Revelation 18:19</a:t>
            </a:r>
          </a:p>
          <a:p>
            <a:r>
              <a:rPr lang="en-US" sz="2400" i="1" dirty="0">
                <a:solidFill>
                  <a:schemeClr val="tx1"/>
                </a:solidFill>
              </a:rPr>
              <a:t>A grating or gnashing of the teeth.</a:t>
            </a:r>
          </a:p>
          <a:p>
            <a:pPr lvl="1"/>
            <a:r>
              <a:rPr lang="en-US" sz="2400" i="1" dirty="0">
                <a:solidFill>
                  <a:schemeClr val="tx1"/>
                </a:solidFill>
              </a:rPr>
              <a:t> The image is drawn from a person in a fit of envy, rage, pain, and so forth (Acts 7:54; Sept.: Prov. 19:12, spoken of the roar or growl of the lion). </a:t>
            </a:r>
            <a:br>
              <a:rPr lang="en-US" sz="2400" i="1" dirty="0">
                <a:solidFill>
                  <a:schemeClr val="tx1"/>
                </a:solidFill>
              </a:rPr>
            </a:br>
            <a:r>
              <a:rPr lang="en-US" i="1" dirty="0">
                <a:solidFill>
                  <a:schemeClr val="tx1"/>
                </a:solidFill>
              </a:rPr>
              <a:t>(The Complete Word Study Dictionary)</a:t>
            </a:r>
            <a:endParaRPr lang="en-US" sz="2400" i="1" dirty="0">
              <a:solidFill>
                <a:schemeClr val="tx1"/>
              </a:solidFill>
            </a:endParaRPr>
          </a:p>
        </p:txBody>
      </p:sp>
    </p:spTree>
    <p:extLst>
      <p:ext uri="{BB962C8B-B14F-4D97-AF65-F5344CB8AC3E}">
        <p14:creationId xmlns:p14="http://schemas.microsoft.com/office/powerpoint/2010/main" val="2900565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1BA49-E602-49C0-A9BC-AB483F2A1144}"/>
              </a:ext>
            </a:extLst>
          </p:cNvPr>
          <p:cNvSpPr>
            <a:spLocks noGrp="1"/>
          </p:cNvSpPr>
          <p:nvPr>
            <p:ph type="title"/>
          </p:nvPr>
        </p:nvSpPr>
        <p:spPr>
          <a:xfrm>
            <a:off x="1057275" y="584710"/>
            <a:ext cx="7200900" cy="585417"/>
          </a:xfrm>
        </p:spPr>
        <p:txBody>
          <a:bodyPr>
            <a:spAutoFit/>
          </a:bodyPr>
          <a:lstStyle/>
          <a:p>
            <a:r>
              <a:rPr lang="en-US" b="1" dirty="0">
                <a:solidFill>
                  <a:srgbClr val="000000"/>
                </a:solidFill>
                <a:latin typeface="Tahoma" panose="020B0604030504040204" pitchFamily="34" charset="0"/>
              </a:rPr>
              <a:t>Psalms 112</a:t>
            </a:r>
            <a:endParaRPr lang="en-US" b="1" dirty="0"/>
          </a:p>
        </p:txBody>
      </p:sp>
      <p:sp>
        <p:nvSpPr>
          <p:cNvPr id="3" name="Content Placeholder 2">
            <a:extLst>
              <a:ext uri="{FF2B5EF4-FFF2-40B4-BE49-F238E27FC236}">
                <a16:creationId xmlns:a16="http://schemas.microsoft.com/office/drawing/2014/main" id="{725EEC08-8A0B-4A42-9A34-7F3864F2C19E}"/>
              </a:ext>
            </a:extLst>
          </p:cNvPr>
          <p:cNvSpPr>
            <a:spLocks noGrp="1"/>
          </p:cNvSpPr>
          <p:nvPr>
            <p:ph idx="1"/>
          </p:nvPr>
        </p:nvSpPr>
        <p:spPr>
          <a:xfrm>
            <a:off x="676279" y="1600204"/>
            <a:ext cx="8258175" cy="4076757"/>
          </a:xfrm>
        </p:spPr>
        <p:txBody>
          <a:bodyPr>
            <a:spAutoFit/>
          </a:bodyPr>
          <a:lstStyle/>
          <a:p>
            <a:pPr marL="0" marR="1350" indent="0">
              <a:buNone/>
            </a:pPr>
            <a:r>
              <a:rPr lang="en-US" sz="2400" b="1" i="1" dirty="0">
                <a:solidFill>
                  <a:srgbClr val="001B30"/>
                </a:solidFill>
                <a:latin typeface="Trebuchet MS" panose="020B0603020202020204" pitchFamily="34" charset="0"/>
              </a:rPr>
              <a:t>112 </a:t>
            </a:r>
            <a:r>
              <a:rPr lang="en-US" sz="2400" i="1" dirty="0">
                <a:solidFill>
                  <a:srgbClr val="000000"/>
                </a:solidFill>
                <a:latin typeface="Trebuchet MS" panose="020B0603020202020204" pitchFamily="34" charset="0"/>
              </a:rPr>
              <a:t>Praise ye Jehovah. Blessed is the man that feareth Jehovah, that delighteth greatly in his commandments.</a:t>
            </a:r>
          </a:p>
          <a:p>
            <a:pPr marL="0" marR="1350" indent="0">
              <a:buNone/>
            </a:pPr>
            <a:r>
              <a:rPr lang="en-US" sz="2400" b="1" i="1" baseline="30000" dirty="0">
                <a:solidFill>
                  <a:srgbClr val="21770A"/>
                </a:solidFill>
                <a:latin typeface="Trebuchet MS" panose="020B0603020202020204" pitchFamily="34" charset="0"/>
              </a:rPr>
              <a:t>2</a:t>
            </a:r>
            <a:r>
              <a:rPr lang="en-US" sz="2400" b="1" i="1" dirty="0">
                <a:solidFill>
                  <a:srgbClr val="21770A"/>
                </a:solidFill>
                <a:latin typeface="Trebuchet MS" panose="020B0603020202020204" pitchFamily="34" charset="0"/>
              </a:rPr>
              <a:t> </a:t>
            </a:r>
            <a:r>
              <a:rPr lang="en-US" sz="2400" i="1" dirty="0">
                <a:solidFill>
                  <a:srgbClr val="000000"/>
                </a:solidFill>
                <a:latin typeface="Trebuchet MS" panose="020B0603020202020204" pitchFamily="34" charset="0"/>
              </a:rPr>
              <a:t>His seed shall be mighty upon earth: the generation of the upright shall be blessed.</a:t>
            </a:r>
          </a:p>
          <a:p>
            <a:pPr marL="0" marR="1350" indent="0">
              <a:buNone/>
            </a:pPr>
            <a:r>
              <a:rPr lang="en-US" sz="2400" b="1" i="1" baseline="30000" dirty="0">
                <a:solidFill>
                  <a:srgbClr val="21770A"/>
                </a:solidFill>
                <a:latin typeface="Trebuchet MS" panose="020B0603020202020204" pitchFamily="34" charset="0"/>
              </a:rPr>
              <a:t>3</a:t>
            </a:r>
            <a:r>
              <a:rPr lang="en-US" sz="2400" b="1" i="1" dirty="0">
                <a:solidFill>
                  <a:srgbClr val="21770A"/>
                </a:solidFill>
                <a:latin typeface="Trebuchet MS" panose="020B0603020202020204" pitchFamily="34" charset="0"/>
              </a:rPr>
              <a:t> </a:t>
            </a:r>
            <a:r>
              <a:rPr lang="en-US" sz="2400" i="1" dirty="0">
                <a:solidFill>
                  <a:srgbClr val="000000"/>
                </a:solidFill>
                <a:latin typeface="Trebuchet MS" panose="020B0603020202020204" pitchFamily="34" charset="0"/>
              </a:rPr>
              <a:t>Wealth and riches are in his house; and his righteousness endureth for ever.</a:t>
            </a:r>
          </a:p>
          <a:p>
            <a:pPr marL="0" marR="1350" indent="0">
              <a:buNone/>
            </a:pPr>
            <a:r>
              <a:rPr lang="en-US" sz="2400" b="1" i="1" baseline="30000" dirty="0">
                <a:solidFill>
                  <a:srgbClr val="21770A"/>
                </a:solidFill>
                <a:latin typeface="Trebuchet MS" panose="020B0603020202020204" pitchFamily="34" charset="0"/>
              </a:rPr>
              <a:t>4</a:t>
            </a:r>
            <a:r>
              <a:rPr lang="en-US" sz="2400" b="1" i="1" dirty="0">
                <a:solidFill>
                  <a:srgbClr val="21770A"/>
                </a:solidFill>
                <a:latin typeface="Trebuchet MS" panose="020B0603020202020204" pitchFamily="34" charset="0"/>
              </a:rPr>
              <a:t> </a:t>
            </a:r>
            <a:r>
              <a:rPr lang="en-US" sz="2400" i="1" dirty="0">
                <a:solidFill>
                  <a:srgbClr val="000000"/>
                </a:solidFill>
                <a:latin typeface="Trebuchet MS" panose="020B0603020202020204" pitchFamily="34" charset="0"/>
              </a:rPr>
              <a:t>Unto the upright there ariseth light in the darkness: (He is) gracious, and merciful, and righteous.</a:t>
            </a:r>
          </a:p>
          <a:p>
            <a:pPr marL="0" marR="1350" indent="0">
              <a:buNone/>
            </a:pPr>
            <a:r>
              <a:rPr lang="en-US" sz="2400" b="1" i="1" baseline="30000" dirty="0">
                <a:solidFill>
                  <a:srgbClr val="21770A"/>
                </a:solidFill>
                <a:latin typeface="Trebuchet MS" panose="020B0603020202020204" pitchFamily="34" charset="0"/>
              </a:rPr>
              <a:t>5</a:t>
            </a:r>
            <a:r>
              <a:rPr lang="en-US" sz="2400" b="1" i="1" dirty="0">
                <a:solidFill>
                  <a:srgbClr val="21770A"/>
                </a:solidFill>
                <a:latin typeface="Trebuchet MS" panose="020B0603020202020204" pitchFamily="34" charset="0"/>
              </a:rPr>
              <a:t> </a:t>
            </a:r>
            <a:r>
              <a:rPr lang="en-US" sz="2400" i="1" dirty="0">
                <a:solidFill>
                  <a:srgbClr val="000000"/>
                </a:solidFill>
                <a:latin typeface="Trebuchet MS" panose="020B0603020202020204" pitchFamily="34" charset="0"/>
              </a:rPr>
              <a:t>Well is it with the man that dealeth graciously and lendeth; He shall maintain his cause in judgment.</a:t>
            </a:r>
          </a:p>
        </p:txBody>
      </p:sp>
    </p:spTree>
    <p:extLst>
      <p:ext uri="{BB962C8B-B14F-4D97-AF65-F5344CB8AC3E}">
        <p14:creationId xmlns:p14="http://schemas.microsoft.com/office/powerpoint/2010/main" val="2969588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5EEC08-8A0B-4A42-9A34-7F3864F2C19E}"/>
              </a:ext>
            </a:extLst>
          </p:cNvPr>
          <p:cNvSpPr>
            <a:spLocks noGrp="1"/>
          </p:cNvSpPr>
          <p:nvPr>
            <p:ph idx="1"/>
          </p:nvPr>
        </p:nvSpPr>
        <p:spPr>
          <a:xfrm>
            <a:off x="676279" y="1685925"/>
            <a:ext cx="8258175" cy="4771050"/>
          </a:xfrm>
        </p:spPr>
        <p:txBody>
          <a:bodyPr>
            <a:spAutoFit/>
          </a:bodyPr>
          <a:lstStyle/>
          <a:p>
            <a:pPr marL="0" marR="1350" indent="0">
              <a:buNone/>
            </a:pPr>
            <a:r>
              <a:rPr lang="en-US" sz="2400" b="1" i="1" baseline="30000" dirty="0">
                <a:solidFill>
                  <a:srgbClr val="21770A"/>
                </a:solidFill>
                <a:latin typeface="Trebuchet MS" panose="020B0603020202020204" pitchFamily="34" charset="0"/>
              </a:rPr>
              <a:t>6</a:t>
            </a:r>
            <a:r>
              <a:rPr lang="en-US" sz="2400" b="1" i="1" dirty="0">
                <a:solidFill>
                  <a:srgbClr val="21770A"/>
                </a:solidFill>
                <a:latin typeface="Trebuchet MS" panose="020B0603020202020204" pitchFamily="34" charset="0"/>
              </a:rPr>
              <a:t> </a:t>
            </a:r>
            <a:r>
              <a:rPr lang="en-US" sz="2400" i="1" dirty="0">
                <a:solidFill>
                  <a:srgbClr val="000000"/>
                </a:solidFill>
                <a:latin typeface="Trebuchet MS" panose="020B0603020202020204" pitchFamily="34" charset="0"/>
              </a:rPr>
              <a:t>For he shall never be moved; the righteous shall be had in everlasting remembrance.</a:t>
            </a:r>
          </a:p>
          <a:p>
            <a:pPr marL="0" marR="1350" indent="0">
              <a:buNone/>
            </a:pPr>
            <a:r>
              <a:rPr lang="en-US" sz="2400" b="1" i="1" baseline="30000" dirty="0">
                <a:solidFill>
                  <a:srgbClr val="21770A"/>
                </a:solidFill>
                <a:latin typeface="Trebuchet MS" panose="020B0603020202020204" pitchFamily="34" charset="0"/>
              </a:rPr>
              <a:t>7</a:t>
            </a:r>
            <a:r>
              <a:rPr lang="en-US" sz="2400" b="1" i="1" dirty="0">
                <a:solidFill>
                  <a:srgbClr val="21770A"/>
                </a:solidFill>
                <a:latin typeface="Trebuchet MS" panose="020B0603020202020204" pitchFamily="34" charset="0"/>
              </a:rPr>
              <a:t> </a:t>
            </a:r>
            <a:r>
              <a:rPr lang="en-US" sz="2400" i="1" dirty="0">
                <a:solidFill>
                  <a:srgbClr val="000000"/>
                </a:solidFill>
                <a:latin typeface="Trebuchet MS" panose="020B0603020202020204" pitchFamily="34" charset="0"/>
              </a:rPr>
              <a:t>He shall not be afraid of evil tidings: His heart is fixed, trusting in Jehovah.</a:t>
            </a:r>
          </a:p>
          <a:p>
            <a:pPr marL="0" marR="1350" indent="0">
              <a:buNone/>
            </a:pPr>
            <a:r>
              <a:rPr lang="en-US" sz="2400" b="1" i="1" baseline="30000" dirty="0">
                <a:solidFill>
                  <a:srgbClr val="21770A"/>
                </a:solidFill>
                <a:latin typeface="Trebuchet MS" panose="020B0603020202020204" pitchFamily="34" charset="0"/>
              </a:rPr>
              <a:t>8</a:t>
            </a:r>
            <a:r>
              <a:rPr lang="en-US" sz="2400" b="1" i="1" dirty="0">
                <a:solidFill>
                  <a:srgbClr val="21770A"/>
                </a:solidFill>
                <a:latin typeface="Trebuchet MS" panose="020B0603020202020204" pitchFamily="34" charset="0"/>
              </a:rPr>
              <a:t> </a:t>
            </a:r>
            <a:r>
              <a:rPr lang="en-US" sz="2400" i="1" dirty="0">
                <a:solidFill>
                  <a:srgbClr val="000000"/>
                </a:solidFill>
                <a:latin typeface="Trebuchet MS" panose="020B0603020202020204" pitchFamily="34" charset="0"/>
              </a:rPr>
              <a:t>His heart is established, he shall not be afraid, until he see (his desire) upon his adversaries.</a:t>
            </a:r>
          </a:p>
          <a:p>
            <a:pPr marL="0" marR="1350" indent="0">
              <a:buNone/>
            </a:pPr>
            <a:r>
              <a:rPr lang="en-US" sz="2400" b="1" i="1" baseline="30000" dirty="0">
                <a:solidFill>
                  <a:srgbClr val="21770A"/>
                </a:solidFill>
                <a:latin typeface="Trebuchet MS" panose="020B0603020202020204" pitchFamily="34" charset="0"/>
              </a:rPr>
              <a:t>9</a:t>
            </a:r>
            <a:r>
              <a:rPr lang="en-US" sz="2400" b="1" i="1" dirty="0">
                <a:solidFill>
                  <a:srgbClr val="21770A"/>
                </a:solidFill>
                <a:latin typeface="Trebuchet MS" panose="020B0603020202020204" pitchFamily="34" charset="0"/>
              </a:rPr>
              <a:t> </a:t>
            </a:r>
            <a:r>
              <a:rPr lang="en-US" sz="2400" i="1" dirty="0">
                <a:solidFill>
                  <a:srgbClr val="000000"/>
                </a:solidFill>
                <a:latin typeface="Trebuchet MS" panose="020B0603020202020204" pitchFamily="34" charset="0"/>
              </a:rPr>
              <a:t>He hath dispersed, he hath given to the needy; His righteousness endureth for ever: His horn shall be exalted with honor.</a:t>
            </a:r>
          </a:p>
          <a:p>
            <a:pPr marL="0" marR="1350" indent="0">
              <a:buNone/>
            </a:pPr>
            <a:r>
              <a:rPr lang="en-US" sz="2400" b="1" i="1" baseline="30000" dirty="0">
                <a:solidFill>
                  <a:srgbClr val="21770A"/>
                </a:solidFill>
                <a:latin typeface="Trebuchet MS" panose="020B0603020202020204" pitchFamily="34" charset="0"/>
              </a:rPr>
              <a:t>10</a:t>
            </a:r>
            <a:r>
              <a:rPr lang="en-US" sz="2400" b="1" i="1" dirty="0">
                <a:solidFill>
                  <a:srgbClr val="21770A"/>
                </a:solidFill>
                <a:latin typeface="Trebuchet MS" panose="020B0603020202020204" pitchFamily="34" charset="0"/>
              </a:rPr>
              <a:t> </a:t>
            </a:r>
            <a:r>
              <a:rPr lang="en-US" sz="2400" i="1" dirty="0">
                <a:solidFill>
                  <a:srgbClr val="000000"/>
                </a:solidFill>
                <a:latin typeface="Trebuchet MS" panose="020B0603020202020204" pitchFamily="34" charset="0"/>
              </a:rPr>
              <a:t>The wicked shall see it, and be grieved; He shall gnash with his teeth, and melt away: the desire of the wicked shall perish.</a:t>
            </a:r>
          </a:p>
        </p:txBody>
      </p:sp>
      <p:sp>
        <p:nvSpPr>
          <p:cNvPr id="9" name="Title 1">
            <a:extLst>
              <a:ext uri="{FF2B5EF4-FFF2-40B4-BE49-F238E27FC236}">
                <a16:creationId xmlns:a16="http://schemas.microsoft.com/office/drawing/2014/main" id="{47DB01EC-8BC6-448F-BF7E-5E01CD995A8C}"/>
              </a:ext>
            </a:extLst>
          </p:cNvPr>
          <p:cNvSpPr>
            <a:spLocks noGrp="1"/>
          </p:cNvSpPr>
          <p:nvPr>
            <p:ph type="title"/>
          </p:nvPr>
        </p:nvSpPr>
        <p:spPr>
          <a:xfrm>
            <a:off x="1057275" y="584710"/>
            <a:ext cx="7200900" cy="585417"/>
          </a:xfrm>
        </p:spPr>
        <p:txBody>
          <a:bodyPr>
            <a:spAutoFit/>
          </a:bodyPr>
          <a:lstStyle/>
          <a:p>
            <a:r>
              <a:rPr lang="en-US" b="1" dirty="0">
                <a:solidFill>
                  <a:srgbClr val="000000"/>
                </a:solidFill>
                <a:latin typeface="Tahoma" panose="020B0604030504040204" pitchFamily="34" charset="0"/>
              </a:rPr>
              <a:t>Psalms 112</a:t>
            </a:r>
            <a:endParaRPr lang="en-US" b="1" dirty="0"/>
          </a:p>
        </p:txBody>
      </p:sp>
    </p:spTree>
    <p:extLst>
      <p:ext uri="{BB962C8B-B14F-4D97-AF65-F5344CB8AC3E}">
        <p14:creationId xmlns:p14="http://schemas.microsoft.com/office/powerpoint/2010/main" val="2243009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9745A-39B5-46ED-9771-173FA22CA1D0}"/>
              </a:ext>
            </a:extLst>
          </p:cNvPr>
          <p:cNvSpPr>
            <a:spLocks noGrp="1"/>
          </p:cNvSpPr>
          <p:nvPr>
            <p:ph type="title"/>
          </p:nvPr>
        </p:nvSpPr>
        <p:spPr>
          <a:xfrm>
            <a:off x="1028700" y="685802"/>
            <a:ext cx="7200900" cy="585417"/>
          </a:xfrm>
        </p:spPr>
        <p:txBody>
          <a:bodyPr>
            <a:spAutoFit/>
          </a:bodyPr>
          <a:lstStyle/>
          <a:p>
            <a:r>
              <a:rPr lang="en-US" b="1" dirty="0">
                <a:solidFill>
                  <a:schemeClr val="tx1"/>
                </a:solidFill>
              </a:rPr>
              <a:t>STANDING OUTSIDE (Hymn Lyrics)</a:t>
            </a:r>
            <a:endParaRPr lang="en-US" dirty="0">
              <a:solidFill>
                <a:schemeClr val="tx1"/>
              </a:solidFill>
            </a:endParaRPr>
          </a:p>
        </p:txBody>
      </p:sp>
      <p:sp>
        <p:nvSpPr>
          <p:cNvPr id="3" name="Content Placeholder 2">
            <a:extLst>
              <a:ext uri="{FF2B5EF4-FFF2-40B4-BE49-F238E27FC236}">
                <a16:creationId xmlns:a16="http://schemas.microsoft.com/office/drawing/2014/main" id="{65206F03-8991-466A-9376-D88155EFA07F}"/>
              </a:ext>
            </a:extLst>
          </p:cNvPr>
          <p:cNvSpPr>
            <a:spLocks noGrp="1"/>
          </p:cNvSpPr>
          <p:nvPr>
            <p:ph idx="1"/>
          </p:nvPr>
        </p:nvSpPr>
        <p:spPr>
          <a:xfrm>
            <a:off x="612742" y="1399836"/>
            <a:ext cx="8455843" cy="5568704"/>
          </a:xfrm>
        </p:spPr>
        <p:txBody>
          <a:bodyPr wrap="square">
            <a:spAutoFit/>
          </a:bodyPr>
          <a:lstStyle/>
          <a:p>
            <a:pPr marL="0" indent="0">
              <a:lnSpc>
                <a:spcPct val="100000"/>
              </a:lnSpc>
              <a:spcBef>
                <a:spcPts val="0"/>
              </a:spcBef>
              <a:spcAft>
                <a:spcPts val="0"/>
              </a:spcAft>
              <a:buNone/>
            </a:pPr>
            <a:r>
              <a:rPr lang="en-US" sz="2200" b="1" dirty="0">
                <a:solidFill>
                  <a:schemeClr val="tx1"/>
                </a:solidFill>
              </a:rPr>
              <a:t>Verse 1: </a:t>
            </a:r>
            <a:r>
              <a:rPr lang="en-US" sz="2200" dirty="0">
                <a:solidFill>
                  <a:schemeClr val="tx1"/>
                </a:solidFill>
              </a:rPr>
              <a:t>Judgment is surely coming, Coming to you and me, We will be judged that morning For all eternity; Some will go into Heaven, Others will be denied; Will you be in that number Standing outside?</a:t>
            </a:r>
          </a:p>
          <a:p>
            <a:pPr marL="0" indent="0">
              <a:lnSpc>
                <a:spcPct val="100000"/>
              </a:lnSpc>
              <a:spcBef>
                <a:spcPts val="0"/>
              </a:spcBef>
              <a:spcAft>
                <a:spcPts val="0"/>
              </a:spcAft>
              <a:buNone/>
            </a:pPr>
            <a:r>
              <a:rPr lang="en-US" sz="2200" b="1" dirty="0">
                <a:solidFill>
                  <a:schemeClr val="tx1"/>
                </a:solidFill>
              </a:rPr>
              <a:t>Verse 2: </a:t>
            </a:r>
            <a:r>
              <a:rPr lang="en-US" sz="2200" dirty="0">
                <a:solidFill>
                  <a:schemeClr val="tx1"/>
                </a:solidFill>
              </a:rPr>
              <a:t>Standing outside while loved ones, Enter the pearly gate, Knowing that there forever, You will then separate; To be away from loved ones And by your God denied; O what an awful picture, Standing outside!</a:t>
            </a:r>
          </a:p>
          <a:p>
            <a:pPr marL="0" indent="0">
              <a:lnSpc>
                <a:spcPct val="100000"/>
              </a:lnSpc>
              <a:spcBef>
                <a:spcPts val="0"/>
              </a:spcBef>
              <a:spcAft>
                <a:spcPts val="0"/>
              </a:spcAft>
              <a:buNone/>
            </a:pPr>
            <a:r>
              <a:rPr lang="en-US" sz="2200" b="1" dirty="0">
                <a:solidFill>
                  <a:schemeClr val="tx1"/>
                </a:solidFill>
              </a:rPr>
              <a:t>Verse 3: </a:t>
            </a:r>
            <a:r>
              <a:rPr lang="en-US" sz="2200" dirty="0">
                <a:solidFill>
                  <a:schemeClr val="tx1"/>
                </a:solidFill>
              </a:rPr>
              <a:t>Can you not see the picture Of those who’re lost in sin, Standing outside the portals, Without a hope to win? Souls crushed with deepest sorrow, Without a friend to guide? O what an awful picture, Standing outside!</a:t>
            </a:r>
          </a:p>
          <a:p>
            <a:pPr marL="0" indent="0">
              <a:lnSpc>
                <a:spcPct val="100000"/>
              </a:lnSpc>
              <a:spcBef>
                <a:spcPts val="0"/>
              </a:spcBef>
              <a:spcAft>
                <a:spcPts val="0"/>
              </a:spcAft>
              <a:buNone/>
            </a:pPr>
            <a:r>
              <a:rPr lang="en-US" sz="2200" b="1" dirty="0">
                <a:solidFill>
                  <a:schemeClr val="tx1"/>
                </a:solidFill>
              </a:rPr>
              <a:t>Chorus</a:t>
            </a:r>
            <a:r>
              <a:rPr lang="en-US" sz="2200" dirty="0">
                <a:solidFill>
                  <a:schemeClr val="tx1"/>
                </a:solidFill>
              </a:rPr>
              <a:t>: Standing outside the portals, Standing outside denied, Knowing that with the demons Ever you shall abide; Never to share the beauties, Waiting the sanctified, O what an awful picture, Standing outside!</a:t>
            </a:r>
          </a:p>
        </p:txBody>
      </p:sp>
    </p:spTree>
    <p:extLst>
      <p:ext uri="{BB962C8B-B14F-4D97-AF65-F5344CB8AC3E}">
        <p14:creationId xmlns:p14="http://schemas.microsoft.com/office/powerpoint/2010/main" val="2625826442"/>
      </p:ext>
    </p:extLst>
  </p:cSld>
  <p:clrMapOvr>
    <a:masterClrMapping/>
  </p:clrMapOvr>
</p:sld>
</file>

<file path=ppt/theme/theme1.xml><?xml version="1.0" encoding="utf-8"?>
<a:theme xmlns:a="http://schemas.openxmlformats.org/drawingml/2006/main" name="Crop">
  <a:themeElements>
    <a:clrScheme name="Custom 27">
      <a:dk1>
        <a:sysClr val="windowText" lastClr="000000"/>
      </a:dk1>
      <a:lt1>
        <a:sysClr val="window" lastClr="FFFFFF"/>
      </a:lt1>
      <a:dk2>
        <a:srgbClr val="1F497D"/>
      </a:dk2>
      <a:lt2>
        <a:srgbClr val="EEECE1"/>
      </a:lt2>
      <a:accent1>
        <a:srgbClr val="4F81BD"/>
      </a:accent1>
      <a:accent2>
        <a:srgbClr val="C0504D"/>
      </a:accent2>
      <a:accent3>
        <a:srgbClr val="76923C"/>
      </a:accent3>
      <a:accent4>
        <a:srgbClr val="8064A2"/>
      </a:accent4>
      <a:accent5>
        <a:srgbClr val="4BACC6"/>
      </a:accent5>
      <a:accent6>
        <a:srgbClr val="F79646"/>
      </a:accent6>
      <a:hlink>
        <a:srgbClr val="0000FF"/>
      </a:hlink>
      <a:folHlink>
        <a:srgbClr val="800080"/>
      </a:folHlink>
    </a:clrScheme>
    <a:fontScheme name="Custom 9">
      <a:majorFont>
        <a:latin typeface="Impact"/>
        <a:ea typeface=""/>
        <a:cs typeface=""/>
      </a:majorFont>
      <a:minorFont>
        <a:latin typeface="Arial"/>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name="TF22874644_Trading cards_AAS_v3" id="{4E496154-558D-4612-A753-0794614ED79B}" vid="{A8FAAD10-755F-4F52-9B7F-8A15476B6C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TotalTime>
  <Words>1479</Words>
  <Application>Microsoft Office PowerPoint</Application>
  <PresentationFormat>On-screen Show (4:3)</PresentationFormat>
  <Paragraphs>75</Paragraphs>
  <Slides>12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Franklin Gothic Book</vt:lpstr>
      <vt:lpstr>Impact</vt:lpstr>
      <vt:lpstr>Tahoma</vt:lpstr>
      <vt:lpstr>Trebuchet MS</vt:lpstr>
      <vt:lpstr>Crop</vt:lpstr>
      <vt:lpstr>Lesson 16: A Second Group Of Parables</vt:lpstr>
      <vt:lpstr>The Strait Gate: Warned Against Herod – Luke 13:22-35</vt:lpstr>
      <vt:lpstr>The Strait Gate: Warned Against Herod – Luke 13:22-35</vt:lpstr>
      <vt:lpstr>The Strait Gate: Warned Against Herod – Luke 13:22-35</vt:lpstr>
      <vt:lpstr>The Strait Gate: Warned Against Herod – Luke 13:22-35</vt:lpstr>
      <vt:lpstr>The Strait Gate: Warned Against Herod – Luke 13:22-35</vt:lpstr>
      <vt:lpstr>Psalms 112</vt:lpstr>
      <vt:lpstr>Psalms 112</vt:lpstr>
      <vt:lpstr>STANDING OUTSIDE (Hymn Lyrics)</vt:lpstr>
      <vt:lpstr>The Strait Gate: Warned Against Herod – Luke 13:22-35</vt:lpstr>
      <vt:lpstr>The Strait Gate: Warned Against Herod – Luke 13:22-35</vt:lpstr>
      <vt:lpstr>The Strait Gate: Warned Against Herod – Luke 13:22-35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(7-28-21)</dc:title>
  <dc:creator>Micky Galloway</dc:creator>
  <cp:lastModifiedBy>Richard Lidh</cp:lastModifiedBy>
  <cp:revision>13</cp:revision>
  <cp:lastPrinted>2021-07-30T21:44:13Z</cp:lastPrinted>
  <dcterms:created xsi:type="dcterms:W3CDTF">2021-07-28T21:12:30Z</dcterms:created>
  <dcterms:modified xsi:type="dcterms:W3CDTF">2021-07-30T21:44:16Z</dcterms:modified>
</cp:coreProperties>
</file>